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modernComment_12A_96ADE56C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2B_2D8F0E8C.xml" ContentType="application/vnd.ms-powerpoint.comments+xml"/>
  <Override PartName="/ppt/comments/modernComment_13C_46A8A173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sldIdLst>
    <p:sldId id="297" r:id="rId5"/>
    <p:sldId id="263" r:id="rId6"/>
    <p:sldId id="268" r:id="rId7"/>
    <p:sldId id="269" r:id="rId8"/>
    <p:sldId id="271" r:id="rId9"/>
    <p:sldId id="3709" r:id="rId10"/>
    <p:sldId id="3710" r:id="rId11"/>
    <p:sldId id="3711" r:id="rId12"/>
    <p:sldId id="261" r:id="rId13"/>
    <p:sldId id="318" r:id="rId14"/>
    <p:sldId id="298" r:id="rId15"/>
    <p:sldId id="3712" r:id="rId16"/>
    <p:sldId id="3713" r:id="rId17"/>
    <p:sldId id="3714" r:id="rId18"/>
    <p:sldId id="272" r:id="rId19"/>
    <p:sldId id="304" r:id="rId20"/>
    <p:sldId id="305" r:id="rId21"/>
    <p:sldId id="306" r:id="rId22"/>
    <p:sldId id="308" r:id="rId23"/>
    <p:sldId id="309" r:id="rId24"/>
    <p:sldId id="307" r:id="rId25"/>
    <p:sldId id="310" r:id="rId26"/>
    <p:sldId id="312" r:id="rId27"/>
    <p:sldId id="315" r:id="rId28"/>
    <p:sldId id="313" r:id="rId29"/>
    <p:sldId id="314" r:id="rId30"/>
    <p:sldId id="301" r:id="rId31"/>
    <p:sldId id="274" r:id="rId32"/>
    <p:sldId id="3715" r:id="rId33"/>
    <p:sldId id="299" r:id="rId34"/>
    <p:sldId id="316" r:id="rId35"/>
    <p:sldId id="273" r:id="rId36"/>
    <p:sldId id="293" r:id="rId37"/>
    <p:sldId id="292" r:id="rId38"/>
    <p:sldId id="317" r:id="rId39"/>
    <p:sldId id="275" r:id="rId40"/>
    <p:sldId id="276" r:id="rId41"/>
    <p:sldId id="26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E5870C-D18A-AE38-642A-AE48024E0578}" name="Tomáš Řezník" initials="TŘ" userId="S::tomas.reznik_sci.muni.cz#ext#@ilvo.onmicrosoft.com::d85fad66-edbe-49fd-b443-37100a1cb6e6" providerId="AD"/>
  <p188:author id="{E550AE0E-EBFE-B4F1-43D7-3454DCE9DC30}" name="Radu Giurgiu" initials="RG" userId="S::radu.giurgiu@ilvo.vlaanderen.be::96e47ddd-d8f1-441d-b68c-054d249f805d" providerId="AD"/>
  <p188:author id="{B7E20937-59F0-5622-8FF8-80D7AAFA9B2B}" name="Fenny van Egmond" initials="FvE" userId="Fenny van Egmond" providerId="None"/>
  <p188:author id="{52BF1F58-EA6D-B641-CF4D-DEA48F36DF46}" name="Genuchten, Paul van" initials="GPv" userId="S::paul.vangenuchten@wur.nl::39ae247b-b85b-4ec0-b99b-cbad0b66e54d" providerId="AD"/>
  <p188:author id="{25E39087-028B-1E77-5CBB-D406CD1FF74D}" name="Egmond, Fenny van" initials="Ev" userId="S::fenny.vanegmond_wur.nl#ext#@ilvo.onmicrosoft.com::b1096715-ec5c-4f47-b70a-c58d69430a4b" providerId="AD"/>
  <p188:author id="{2AA576A2-57DB-ECD1-D915-65B9EF4AB014}" name="Isidora Stojacic" initials="IS" userId="S::isidorastojacic.biosense_gmail.com#ext#@ilvo.onmicrosoft.com::bcf73ce2-45f6-4759-a9b4-ab9b4c40734c" providerId="AD"/>
  <p188:author id="{274617A3-7C1E-895E-0BCD-9A897AF26ABC}" name="Thaïsa van der Woude" initials="TW" userId="Thaïsa van der Woud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3824"/>
    <a:srgbClr val="E6AF11"/>
    <a:srgbClr val="878D10"/>
    <a:srgbClr val="005E7C"/>
    <a:srgbClr val="61384D"/>
    <a:srgbClr val="D85224"/>
    <a:srgbClr val="9BB119"/>
    <a:srgbClr val="EDA33D"/>
    <a:srgbClr val="228749"/>
    <a:srgbClr val="1D5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9C4E6-05A7-43D4-BD53-45681BD2CB07}" v="192" dt="2024-09-19T09:23:49.747"/>
    <p1510:client id="{680973C5-B2B2-B179-66E2-A34A2A1D7FC0}" v="3" dt="2024-09-19T07:35:12.965"/>
    <p1510:client id="{7A2CC782-7BC5-A027-5A5B-E142D8A8EBD4}" v="1457" dt="2024-09-19T09:29:40.304"/>
    <p1510:client id="{8E196959-82A2-4547-9399-DC2DB70AB6C4}" v="51" dt="2024-09-18T14:07:24.145"/>
    <p1510:client id="{CBE41F23-4C88-A984-59B6-DC781931A696}" v="5" dt="2024-09-18T13:43:58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u Giurgiu" userId="96e47ddd-d8f1-441d-b68c-054d249f805d" providerId="ADAL" clId="{45C9C4E6-05A7-43D4-BD53-45681BD2CB07}"/>
    <pc:docChg chg="custSel modSld">
      <pc:chgData name="Radu Giurgiu" userId="96e47ddd-d8f1-441d-b68c-054d249f805d" providerId="ADAL" clId="{45C9C4E6-05A7-43D4-BD53-45681BD2CB07}" dt="2024-09-18T14:02:41.959" v="185" actId="404"/>
      <pc:docMkLst>
        <pc:docMk/>
      </pc:docMkLst>
      <pc:sldChg chg="addSp delSp modSp mod">
        <pc:chgData name="Radu Giurgiu" userId="96e47ddd-d8f1-441d-b68c-054d249f805d" providerId="ADAL" clId="{45C9C4E6-05A7-43D4-BD53-45681BD2CB07}" dt="2024-09-18T14:02:41.959" v="185" actId="404"/>
        <pc:sldMkLst>
          <pc:docMk/>
          <pc:sldMk cId="1185456499" sldId="316"/>
        </pc:sldMkLst>
        <pc:spChg chg="mod">
          <ac:chgData name="Radu Giurgiu" userId="96e47ddd-d8f1-441d-b68c-054d249f805d" providerId="ADAL" clId="{45C9C4E6-05A7-43D4-BD53-45681BD2CB07}" dt="2024-09-18T14:02:41.959" v="185" actId="404"/>
          <ac:spMkLst>
            <pc:docMk/>
            <pc:sldMk cId="1185456499" sldId="316"/>
            <ac:spMk id="2" creationId="{124CA991-1C76-CFEE-8F3E-A169B2FE3339}"/>
          </ac:spMkLst>
        </pc:spChg>
        <pc:spChg chg="add mod">
          <ac:chgData name="Radu Giurgiu" userId="96e47ddd-d8f1-441d-b68c-054d249f805d" providerId="ADAL" clId="{45C9C4E6-05A7-43D4-BD53-45681BD2CB07}" dt="2024-09-18T13:59:05.568" v="21" actId="1076"/>
          <ac:spMkLst>
            <pc:docMk/>
            <pc:sldMk cId="1185456499" sldId="316"/>
            <ac:spMk id="7" creationId="{E45E373F-81E3-4083-0C6C-B1436424D87B}"/>
          </ac:spMkLst>
        </pc:spChg>
        <pc:spChg chg="add mod">
          <ac:chgData name="Radu Giurgiu" userId="96e47ddd-d8f1-441d-b68c-054d249f805d" providerId="ADAL" clId="{45C9C4E6-05A7-43D4-BD53-45681BD2CB07}" dt="2024-09-18T13:59:36.816" v="63" actId="14100"/>
          <ac:spMkLst>
            <pc:docMk/>
            <pc:sldMk cId="1185456499" sldId="316"/>
            <ac:spMk id="13" creationId="{C8C5DB2C-7B89-0F5C-BC01-3D29A796DA8B}"/>
          </ac:spMkLst>
        </pc:spChg>
        <pc:spChg chg="add mod">
          <ac:chgData name="Radu Giurgiu" userId="96e47ddd-d8f1-441d-b68c-054d249f805d" providerId="ADAL" clId="{45C9C4E6-05A7-43D4-BD53-45681BD2CB07}" dt="2024-09-18T13:59:58.785" v="95" actId="14100"/>
          <ac:spMkLst>
            <pc:docMk/>
            <pc:sldMk cId="1185456499" sldId="316"/>
            <ac:spMk id="14" creationId="{40A46718-0F74-BE49-33F5-92C104C69B47}"/>
          </ac:spMkLst>
        </pc:spChg>
        <pc:spChg chg="add del mod">
          <ac:chgData name="Radu Giurgiu" userId="96e47ddd-d8f1-441d-b68c-054d249f805d" providerId="ADAL" clId="{45C9C4E6-05A7-43D4-BD53-45681BD2CB07}" dt="2024-09-18T14:00:58.513" v="103" actId="478"/>
          <ac:spMkLst>
            <pc:docMk/>
            <pc:sldMk cId="1185456499" sldId="316"/>
            <ac:spMk id="20" creationId="{A129ADFA-7B11-47DC-EBDD-9AC3842EF0E2}"/>
          </ac:spMkLst>
        </pc:spChg>
        <pc:spChg chg="add del mod">
          <ac:chgData name="Radu Giurgiu" userId="96e47ddd-d8f1-441d-b68c-054d249f805d" providerId="ADAL" clId="{45C9C4E6-05A7-43D4-BD53-45681BD2CB07}" dt="2024-09-18T14:00:58.513" v="103" actId="478"/>
          <ac:spMkLst>
            <pc:docMk/>
            <pc:sldMk cId="1185456499" sldId="316"/>
            <ac:spMk id="22" creationId="{DE6FD761-9FA0-A3BD-A118-9556202A6AEF}"/>
          </ac:spMkLst>
        </pc:spChg>
        <pc:spChg chg="add del mod">
          <ac:chgData name="Radu Giurgiu" userId="96e47ddd-d8f1-441d-b68c-054d249f805d" providerId="ADAL" clId="{45C9C4E6-05A7-43D4-BD53-45681BD2CB07}" dt="2024-09-18T14:00:58.513" v="103" actId="478"/>
          <ac:spMkLst>
            <pc:docMk/>
            <pc:sldMk cId="1185456499" sldId="316"/>
            <ac:spMk id="23" creationId="{9CFEFA1B-FC46-F833-B689-494DFA53C59B}"/>
          </ac:spMkLst>
        </pc:spChg>
        <pc:spChg chg="add mod">
          <ac:chgData name="Radu Giurgiu" userId="96e47ddd-d8f1-441d-b68c-054d249f805d" providerId="ADAL" clId="{45C9C4E6-05A7-43D4-BD53-45681BD2CB07}" dt="2024-09-18T14:02:12.519" v="150" actId="14100"/>
          <ac:spMkLst>
            <pc:docMk/>
            <pc:sldMk cId="1185456499" sldId="316"/>
            <ac:spMk id="26" creationId="{30575225-4367-68CF-AF42-80E175575EFB}"/>
          </ac:spMkLst>
        </pc:spChg>
        <pc:grpChg chg="add mod">
          <ac:chgData name="Radu Giurgiu" userId="96e47ddd-d8f1-441d-b68c-054d249f805d" providerId="ADAL" clId="{45C9C4E6-05A7-43D4-BD53-45681BD2CB07}" dt="2024-09-18T14:01:58.640" v="113" actId="14100"/>
          <ac:grpSpMkLst>
            <pc:docMk/>
            <pc:sldMk cId="1185456499" sldId="316"/>
            <ac:grpSpMk id="4" creationId="{23774672-2DB4-C0D8-8F98-D13A57DE8095}"/>
          </ac:grpSpMkLst>
        </pc:grpChg>
        <pc:picChg chg="mod">
          <ac:chgData name="Radu Giurgiu" userId="96e47ddd-d8f1-441d-b68c-054d249f805d" providerId="ADAL" clId="{45C9C4E6-05A7-43D4-BD53-45681BD2CB07}" dt="2024-09-18T14:01:58.640" v="113" actId="14100"/>
          <ac:picMkLst>
            <pc:docMk/>
            <pc:sldMk cId="1185456499" sldId="316"/>
            <ac:picMk id="5" creationId="{207E2830-CB38-E5B6-4B58-FDF8DD3DE756}"/>
          </ac:picMkLst>
        </pc:picChg>
        <pc:picChg chg="mod">
          <ac:chgData name="Radu Giurgiu" userId="96e47ddd-d8f1-441d-b68c-054d249f805d" providerId="ADAL" clId="{45C9C4E6-05A7-43D4-BD53-45681BD2CB07}" dt="2024-09-18T14:01:58.640" v="113" actId="14100"/>
          <ac:picMkLst>
            <pc:docMk/>
            <pc:sldMk cId="1185456499" sldId="316"/>
            <ac:picMk id="6" creationId="{0AA6C4B6-BC2E-D866-FEC8-505909A8B317}"/>
          </ac:picMkLst>
        </pc:picChg>
        <pc:cxnChg chg="add mod">
          <ac:chgData name="Radu Giurgiu" userId="96e47ddd-d8f1-441d-b68c-054d249f805d" providerId="ADAL" clId="{45C9C4E6-05A7-43D4-BD53-45681BD2CB07}" dt="2024-09-18T13:59:10.231" v="22" actId="14100"/>
          <ac:cxnSpMkLst>
            <pc:docMk/>
            <pc:sldMk cId="1185456499" sldId="316"/>
            <ac:cxnSpMk id="9" creationId="{6D8CE68A-1C24-ED37-4DF9-3F815ABEDF7B}"/>
          </ac:cxnSpMkLst>
        </pc:cxnChg>
        <pc:cxnChg chg="add mod">
          <ac:chgData name="Radu Giurgiu" userId="96e47ddd-d8f1-441d-b68c-054d249f805d" providerId="ADAL" clId="{45C9C4E6-05A7-43D4-BD53-45681BD2CB07}" dt="2024-09-18T14:00:18.765" v="97" actId="13822"/>
          <ac:cxnSpMkLst>
            <pc:docMk/>
            <pc:sldMk cId="1185456499" sldId="316"/>
            <ac:cxnSpMk id="16" creationId="{6A3809C1-0512-A50C-BC01-F9D3BA85FED6}"/>
          </ac:cxnSpMkLst>
        </pc:cxnChg>
        <pc:cxnChg chg="add mod">
          <ac:chgData name="Radu Giurgiu" userId="96e47ddd-d8f1-441d-b68c-054d249f805d" providerId="ADAL" clId="{45C9C4E6-05A7-43D4-BD53-45681BD2CB07}" dt="2024-09-18T14:00:26.339" v="100" actId="14100"/>
          <ac:cxnSpMkLst>
            <pc:docMk/>
            <pc:sldMk cId="1185456499" sldId="316"/>
            <ac:cxnSpMk id="17" creationId="{0A6445E2-E642-00F2-572B-B9B0DD7BB554}"/>
          </ac:cxnSpMkLst>
        </pc:cxnChg>
        <pc:cxnChg chg="add del mod">
          <ac:chgData name="Radu Giurgiu" userId="96e47ddd-d8f1-441d-b68c-054d249f805d" providerId="ADAL" clId="{45C9C4E6-05A7-43D4-BD53-45681BD2CB07}" dt="2024-09-18T14:00:58.513" v="103" actId="478"/>
          <ac:cxnSpMkLst>
            <pc:docMk/>
            <pc:sldMk cId="1185456499" sldId="316"/>
            <ac:cxnSpMk id="21" creationId="{F14A487C-0EB6-AFDA-C58F-12550FE9CEB0}"/>
          </ac:cxnSpMkLst>
        </pc:cxnChg>
        <pc:cxnChg chg="add del mod">
          <ac:chgData name="Radu Giurgiu" userId="96e47ddd-d8f1-441d-b68c-054d249f805d" providerId="ADAL" clId="{45C9C4E6-05A7-43D4-BD53-45681BD2CB07}" dt="2024-09-18T14:00:58.513" v="103" actId="478"/>
          <ac:cxnSpMkLst>
            <pc:docMk/>
            <pc:sldMk cId="1185456499" sldId="316"/>
            <ac:cxnSpMk id="24" creationId="{1183E7D7-BACE-A2C8-6A6A-81413F534C2A}"/>
          </ac:cxnSpMkLst>
        </pc:cxnChg>
        <pc:cxnChg chg="add del mod">
          <ac:chgData name="Radu Giurgiu" userId="96e47ddd-d8f1-441d-b68c-054d249f805d" providerId="ADAL" clId="{45C9C4E6-05A7-43D4-BD53-45681BD2CB07}" dt="2024-09-18T14:00:58.513" v="103" actId="478"/>
          <ac:cxnSpMkLst>
            <pc:docMk/>
            <pc:sldMk cId="1185456499" sldId="316"/>
            <ac:cxnSpMk id="25" creationId="{7AA1265C-19AD-3426-EE1F-0792880ECEE4}"/>
          </ac:cxnSpMkLst>
        </pc:cxnChg>
        <pc:cxnChg chg="add mod">
          <ac:chgData name="Radu Giurgiu" userId="96e47ddd-d8f1-441d-b68c-054d249f805d" providerId="ADAL" clId="{45C9C4E6-05A7-43D4-BD53-45681BD2CB07}" dt="2024-09-18T14:02:12.519" v="150" actId="14100"/>
          <ac:cxnSpMkLst>
            <pc:docMk/>
            <pc:sldMk cId="1185456499" sldId="316"/>
            <ac:cxnSpMk id="27" creationId="{56414FA1-3C29-44A1-969B-0C56AA1AF3CF}"/>
          </ac:cxnSpMkLst>
        </pc:cxnChg>
        <pc:cxnChg chg="add mod">
          <ac:chgData name="Radu Giurgiu" userId="96e47ddd-d8f1-441d-b68c-054d249f805d" providerId="ADAL" clId="{45C9C4E6-05A7-43D4-BD53-45681BD2CB07}" dt="2024-09-18T14:02:12.519" v="150" actId="14100"/>
          <ac:cxnSpMkLst>
            <pc:docMk/>
            <pc:sldMk cId="1185456499" sldId="316"/>
            <ac:cxnSpMk id="30" creationId="{FF38557B-5487-ECD8-A5E7-916E66E00B0D}"/>
          </ac:cxnSpMkLst>
        </pc:cxnChg>
      </pc:sldChg>
    </pc:docChg>
  </pc:docChgLst>
  <pc:docChgLst>
    <pc:chgData name="Radu Giurgiu" userId="96e47ddd-d8f1-441d-b68c-054d249f805d" providerId="ADAL" clId="{5B7C510A-681A-4456-8B00-DB7E7A603B31}"/>
    <pc:docChg chg="modSld sldOrd">
      <pc:chgData name="Radu Giurgiu" userId="96e47ddd-d8f1-441d-b68c-054d249f805d" providerId="ADAL" clId="{5B7C510A-681A-4456-8B00-DB7E7A603B31}" dt="2024-03-18T08:07:06.974" v="1"/>
      <pc:docMkLst>
        <pc:docMk/>
      </pc:docMkLst>
      <pc:sldChg chg="ord">
        <pc:chgData name="Radu Giurgiu" userId="96e47ddd-d8f1-441d-b68c-054d249f805d" providerId="ADAL" clId="{5B7C510A-681A-4456-8B00-DB7E7A603B31}" dt="2024-03-18T08:07:06.974" v="1"/>
        <pc:sldMkLst>
          <pc:docMk/>
          <pc:sldMk cId="4253282237" sldId="268"/>
        </pc:sldMkLst>
      </pc:sldChg>
    </pc:docChg>
  </pc:docChgLst>
  <pc:docChgLst>
    <pc:chgData name="Egmond, Fenny van" userId="S::fenny.vanegmond_wur.nl#ext#@ilvo.onmicrosoft.com::b1096715-ec5c-4f47-b70a-c58d69430a4b" providerId="AD" clId="Web-{7A2CC782-7BC5-A027-5A5B-E142D8A8EBD4}"/>
    <pc:docChg chg="mod addSld delSld modSld sldOrd addMainMaster delMainMaster">
      <pc:chgData name="Egmond, Fenny van" userId="S::fenny.vanegmond_wur.nl#ext#@ilvo.onmicrosoft.com::b1096715-ec5c-4f47-b70a-c58d69430a4b" providerId="AD" clId="Web-{7A2CC782-7BC5-A027-5A5B-E142D8A8EBD4}" dt="2024-09-19T09:28:51.178" v="1356"/>
      <pc:docMkLst>
        <pc:docMk/>
      </pc:docMkLst>
      <pc:sldChg chg="addSp delSp modSp ord">
        <pc:chgData name="Egmond, Fenny van" userId="S::fenny.vanegmond_wur.nl#ext#@ilvo.onmicrosoft.com::b1096715-ec5c-4f47-b70a-c58d69430a4b" providerId="AD" clId="Web-{7A2CC782-7BC5-A027-5A5B-E142D8A8EBD4}" dt="2024-09-18T20:14:13.448" v="647" actId="20577"/>
        <pc:sldMkLst>
          <pc:docMk/>
          <pc:sldMk cId="4032668725" sldId="261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0:14:00.026" v="645" actId="20577"/>
          <ac:spMkLst>
            <pc:docMk/>
            <pc:sldMk cId="4032668725" sldId="261"/>
            <ac:spMk id="2" creationId="{625CFA56-83BF-1745-A317-D7C107D518E3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0:13:40.666" v="638" actId="1076"/>
          <ac:spMkLst>
            <pc:docMk/>
            <pc:sldMk cId="4032668725" sldId="261"/>
            <ac:spMk id="3" creationId="{2C44BC1B-4AF4-F843-8CBB-101E4762C530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0:14:09.839" v="646" actId="20577"/>
          <ac:spMkLst>
            <pc:docMk/>
            <pc:sldMk cId="4032668725" sldId="261"/>
            <ac:spMk id="4" creationId="{5FC60B39-370B-884E-8E33-F6617BFCC934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0:13:40.666" v="639" actId="1076"/>
          <ac:spMkLst>
            <pc:docMk/>
            <pc:sldMk cId="4032668725" sldId="261"/>
            <ac:spMk id="5" creationId="{576776E7-EB19-4C40-997A-EE3E2AC69034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0:14:13.448" v="647" actId="20577"/>
          <ac:spMkLst>
            <pc:docMk/>
            <pc:sldMk cId="4032668725" sldId="261"/>
            <ac:spMk id="6" creationId="{3FD48D14-FC9E-AE4A-895E-6668B8C61B7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12:22.819" v="623"/>
          <ac:spMkLst>
            <pc:docMk/>
            <pc:sldMk cId="4032668725" sldId="261"/>
            <ac:spMk id="10" creationId="{D66654E0-0746-837F-F3E5-CD4ED126C2AE}"/>
          </ac:spMkLst>
        </pc:spChg>
        <pc:spChg chg="add">
          <ac:chgData name="Egmond, Fenny van" userId="S::fenny.vanegmond_wur.nl#ext#@ilvo.onmicrosoft.com::b1096715-ec5c-4f47-b70a-c58d69430a4b" providerId="AD" clId="Web-{7A2CC782-7BC5-A027-5A5B-E142D8A8EBD4}" dt="2024-09-18T20:12:45.445" v="624"/>
          <ac:spMkLst>
            <pc:docMk/>
            <pc:sldMk cId="4032668725" sldId="261"/>
            <ac:spMk id="12" creationId="{097EA6E9-2370-CF92-0377-60CA55EE866D}"/>
          </ac:spMkLst>
        </pc:spChg>
        <pc:spChg chg="add">
          <ac:chgData name="Egmond, Fenny van" userId="S::fenny.vanegmond_wur.nl#ext#@ilvo.onmicrosoft.com::b1096715-ec5c-4f47-b70a-c58d69430a4b" providerId="AD" clId="Web-{7A2CC782-7BC5-A027-5A5B-E142D8A8EBD4}" dt="2024-09-18T20:12:45.461" v="625"/>
          <ac:spMkLst>
            <pc:docMk/>
            <pc:sldMk cId="4032668725" sldId="261"/>
            <ac:spMk id="14" creationId="{6F6B0864-4F40-3504-C38A-7CB115B9A201}"/>
          </ac:spMkLst>
        </pc:spChg>
        <pc:grpChg chg="add mod">
          <ac:chgData name="Egmond, Fenny van" userId="S::fenny.vanegmond_wur.nl#ext#@ilvo.onmicrosoft.com::b1096715-ec5c-4f47-b70a-c58d69430a4b" providerId="AD" clId="Web-{7A2CC782-7BC5-A027-5A5B-E142D8A8EBD4}" dt="2024-09-18T20:13:30.009" v="637" actId="1076"/>
          <ac:grpSpMkLst>
            <pc:docMk/>
            <pc:sldMk cId="4032668725" sldId="261"/>
            <ac:grpSpMk id="15" creationId="{94BC4C19-B40C-2E3B-F6CF-D283F2AE89D4}"/>
          </ac:grpSpMkLst>
        </pc:grpChg>
        <pc:picChg chg="add mod">
          <ac:chgData name="Egmond, Fenny van" userId="S::fenny.vanegmond_wur.nl#ext#@ilvo.onmicrosoft.com::b1096715-ec5c-4f47-b70a-c58d69430a4b" providerId="AD" clId="Web-{7A2CC782-7BC5-A027-5A5B-E142D8A8EBD4}" dt="2024-09-18T20:13:23.837" v="636" actId="1076"/>
          <ac:picMkLst>
            <pc:docMk/>
            <pc:sldMk cId="4032668725" sldId="261"/>
            <ac:picMk id="8" creationId="{E98EB445-0655-19FF-02F8-529D12EFB4A4}"/>
          </ac:picMkLst>
        </pc:picChg>
      </pc:sldChg>
      <pc:sldChg chg="modSp del">
        <pc:chgData name="Egmond, Fenny van" userId="S::fenny.vanegmond_wur.nl#ext#@ilvo.onmicrosoft.com::b1096715-ec5c-4f47-b70a-c58d69430a4b" providerId="AD" clId="Web-{7A2CC782-7BC5-A027-5A5B-E142D8A8EBD4}" dt="2024-09-18T20:16:14.499" v="669"/>
        <pc:sldMkLst>
          <pc:docMk/>
          <pc:sldMk cId="1762462899" sldId="270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0:01:56.920" v="99" actId="20577"/>
          <ac:spMkLst>
            <pc:docMk/>
            <pc:sldMk cId="1762462899" sldId="270"/>
            <ac:spMk id="3" creationId="{862B24C9-872A-071F-BBF0-3868A68AEAB3}"/>
          </ac:spMkLst>
        </pc:spChg>
      </pc:sldChg>
      <pc:sldChg chg="modSp">
        <pc:chgData name="Egmond, Fenny van" userId="S::fenny.vanegmond_wur.nl#ext#@ilvo.onmicrosoft.com::b1096715-ec5c-4f47-b70a-c58d69430a4b" providerId="AD" clId="Web-{7A2CC782-7BC5-A027-5A5B-E142D8A8EBD4}" dt="2024-09-18T21:18:19.382" v="1111" actId="20577"/>
        <pc:sldMkLst>
          <pc:docMk/>
          <pc:sldMk cId="3336409767" sldId="272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1:18:19.382" v="1111" actId="20577"/>
          <ac:spMkLst>
            <pc:docMk/>
            <pc:sldMk cId="3336409767" sldId="272"/>
            <ac:spMk id="2" creationId="{83758732-9AF7-DF62-5E41-335A5E70D2DD}"/>
          </ac:spMkLst>
        </pc:spChg>
      </pc:sldChg>
      <pc:sldChg chg="add del mod modShow">
        <pc:chgData name="Egmond, Fenny van" userId="S::fenny.vanegmond_wur.nl#ext#@ilvo.onmicrosoft.com::b1096715-ec5c-4f47-b70a-c58d69430a4b" providerId="AD" clId="Web-{7A2CC782-7BC5-A027-5A5B-E142D8A8EBD4}" dt="2024-09-18T20:43:19.360" v="774"/>
        <pc:sldMkLst>
          <pc:docMk/>
          <pc:sldMk cId="1630090255" sldId="279"/>
        </pc:sldMkLst>
      </pc:sldChg>
      <pc:sldChg chg="add del ord">
        <pc:chgData name="Egmond, Fenny van" userId="S::fenny.vanegmond_wur.nl#ext#@ilvo.onmicrosoft.com::b1096715-ec5c-4f47-b70a-c58d69430a4b" providerId="AD" clId="Web-{7A2CC782-7BC5-A027-5A5B-E142D8A8EBD4}" dt="2024-09-18T20:13:48.510" v="642"/>
        <pc:sldMkLst>
          <pc:docMk/>
          <pc:sldMk cId="3805660130" sldId="280"/>
        </pc:sldMkLst>
      </pc:sldChg>
      <pc:sldChg chg="modSp mod modShow">
        <pc:chgData name="Egmond, Fenny van" userId="S::fenny.vanegmond_wur.nl#ext#@ilvo.onmicrosoft.com::b1096715-ec5c-4f47-b70a-c58d69430a4b" providerId="AD" clId="Web-{7A2CC782-7BC5-A027-5A5B-E142D8A8EBD4}" dt="2024-09-18T21:16:10.535" v="1098"/>
        <pc:sldMkLst>
          <pc:docMk/>
          <pc:sldMk cId="1154311250" sldId="294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1:06:40.020" v="912" actId="14100"/>
          <ac:spMkLst>
            <pc:docMk/>
            <pc:sldMk cId="1154311250" sldId="294"/>
            <ac:spMk id="3" creationId="{650BD3E9-54F6-16DA-01D5-2A81AEF37EC5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1:06:45.286" v="913" actId="14100"/>
          <ac:spMkLst>
            <pc:docMk/>
            <pc:sldMk cId="1154311250" sldId="294"/>
            <ac:spMk id="5" creationId="{7BAFB2BE-E437-25DF-6935-F44D2373BCDF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19:12:02.997" v="11" actId="20577"/>
          <ac:spMkLst>
            <pc:docMk/>
            <pc:sldMk cId="1154311250" sldId="294"/>
            <ac:spMk id="6" creationId="{5D1E34D0-F0A3-72CB-785C-3ADC6C098FC0}"/>
          </ac:spMkLst>
        </pc:spChg>
      </pc:sldChg>
      <pc:sldChg chg="modSp ord">
        <pc:chgData name="Egmond, Fenny van" userId="S::fenny.vanegmond_wur.nl#ext#@ilvo.onmicrosoft.com::b1096715-ec5c-4f47-b70a-c58d69430a4b" providerId="AD" clId="Web-{7A2CC782-7BC5-A027-5A5B-E142D8A8EBD4}" dt="2024-09-19T09:28:51.178" v="1356"/>
        <pc:sldMkLst>
          <pc:docMk/>
          <pc:sldMk cId="2527978860" sldId="298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9T09:28:51.178" v="1356"/>
          <ac:spMkLst>
            <pc:docMk/>
            <pc:sldMk cId="2527978860" sldId="298"/>
            <ac:spMk id="15" creationId="{F1D1EC0E-28C6-AA6E-2B62-9670609552E2}"/>
          </ac:spMkLst>
        </pc:spChg>
        <pc:graphicFrameChg chg="modGraphic">
          <ac:chgData name="Egmond, Fenny van" userId="S::fenny.vanegmond_wur.nl#ext#@ilvo.onmicrosoft.com::b1096715-ec5c-4f47-b70a-c58d69430a4b" providerId="AD" clId="Web-{7A2CC782-7BC5-A027-5A5B-E142D8A8EBD4}" dt="2024-09-18T20:36:16.879" v="676" actId="20577"/>
          <ac:graphicFrameMkLst>
            <pc:docMk/>
            <pc:sldMk cId="2527978860" sldId="298"/>
            <ac:graphicFrameMk id="10" creationId="{4B5CC4F3-F7CB-C2F7-AED1-32B8A95B92A9}"/>
          </ac:graphicFrameMkLst>
        </pc:graphicFrameChg>
      </pc:sldChg>
      <pc:sldChg chg="addSp delSp modSp">
        <pc:chgData name="Egmond, Fenny van" userId="S::fenny.vanegmond_wur.nl#ext#@ilvo.onmicrosoft.com::b1096715-ec5c-4f47-b70a-c58d69430a4b" providerId="AD" clId="Web-{7A2CC782-7BC5-A027-5A5B-E142D8A8EBD4}" dt="2024-09-18T21:29:00.649" v="1342" actId="1076"/>
        <pc:sldMkLst>
          <pc:docMk/>
          <pc:sldMk cId="764350092" sldId="299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1:03:24.797" v="878" actId="14100"/>
          <ac:spMkLst>
            <pc:docMk/>
            <pc:sldMk cId="764350092" sldId="299"/>
            <ac:spMk id="3" creationId="{27CF31F3-D896-52CE-A4CE-6D70E06DE7C8}"/>
          </ac:spMkLst>
        </pc:spChg>
        <pc:spChg chg="add del mod">
          <ac:chgData name="Egmond, Fenny van" userId="S::fenny.vanegmond_wur.nl#ext#@ilvo.onmicrosoft.com::b1096715-ec5c-4f47-b70a-c58d69430a4b" providerId="AD" clId="Web-{7A2CC782-7BC5-A027-5A5B-E142D8A8EBD4}" dt="2024-09-18T21:02:55.358" v="868"/>
          <ac:spMkLst>
            <pc:docMk/>
            <pc:sldMk cId="764350092" sldId="299"/>
            <ac:spMk id="6" creationId="{A0A5F6FF-9A40-AB76-4F7E-B3E75A2932EA}"/>
          </ac:spMkLst>
        </pc:spChg>
        <pc:spChg chg="add del mod">
          <ac:chgData name="Egmond, Fenny van" userId="S::fenny.vanegmond_wur.nl#ext#@ilvo.onmicrosoft.com::b1096715-ec5c-4f47-b70a-c58d69430a4b" providerId="AD" clId="Web-{7A2CC782-7BC5-A027-5A5B-E142D8A8EBD4}" dt="2024-09-18T20:59:11.868" v="826"/>
          <ac:spMkLst>
            <pc:docMk/>
            <pc:sldMk cId="764350092" sldId="299"/>
            <ac:spMk id="7" creationId="{C41B2AE1-62CF-3EF4-0C43-1FC9C28EFFD5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1:03:36.063" v="881" actId="1076"/>
          <ac:spMkLst>
            <pc:docMk/>
            <pc:sldMk cId="764350092" sldId="299"/>
            <ac:spMk id="8" creationId="{14B0294B-F786-19DD-8707-31F52F37FD57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1:03:32.609" v="880" actId="1076"/>
          <ac:spMkLst>
            <pc:docMk/>
            <pc:sldMk cId="764350092" sldId="299"/>
            <ac:spMk id="9" creationId="{F8052AD6-F3F5-3E62-11EE-9EF8E27BF747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1:05:12.799" v="901" actId="1076"/>
          <ac:spMkLst>
            <pc:docMk/>
            <pc:sldMk cId="764350092" sldId="299"/>
            <ac:spMk id="12" creationId="{5DD9078E-6ADD-E9DC-341B-BFC8EFABB5F8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1:05:29.159" v="905" actId="20577"/>
          <ac:spMkLst>
            <pc:docMk/>
            <pc:sldMk cId="764350092" sldId="299"/>
            <ac:spMk id="13" creationId="{2E4512DE-54D7-0776-FC79-5B3568EFB8EE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1:05:48.378" v="911" actId="20577"/>
          <ac:spMkLst>
            <pc:docMk/>
            <pc:sldMk cId="764350092" sldId="299"/>
            <ac:spMk id="14" creationId="{DEA2D96D-53FE-A21F-DC0F-E76894C43511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1:29:00.649" v="1342" actId="1076"/>
          <ac:spMkLst>
            <pc:docMk/>
            <pc:sldMk cId="764350092" sldId="299"/>
            <ac:spMk id="15" creationId="{31EB5427-5E47-6042-8F13-751E7435B4D0}"/>
          </ac:spMkLst>
        </pc:spChg>
        <pc:picChg chg="add mod modCrop">
          <ac:chgData name="Egmond, Fenny van" userId="S::fenny.vanegmond_wur.nl#ext#@ilvo.onmicrosoft.com::b1096715-ec5c-4f47-b70a-c58d69430a4b" providerId="AD" clId="Web-{7A2CC782-7BC5-A027-5A5B-E142D8A8EBD4}" dt="2024-09-18T20:44:22.706" v="785" actId="1076"/>
          <ac:picMkLst>
            <pc:docMk/>
            <pc:sldMk cId="764350092" sldId="299"/>
            <ac:picMk id="4" creationId="{DD09E2CF-2BF7-F9EA-30CF-55FD077F17C2}"/>
          </ac:picMkLst>
        </pc:picChg>
        <pc:picChg chg="add mod">
          <ac:chgData name="Egmond, Fenny van" userId="S::fenny.vanegmond_wur.nl#ext#@ilvo.onmicrosoft.com::b1096715-ec5c-4f47-b70a-c58d69430a4b" providerId="AD" clId="Web-{7A2CC782-7BC5-A027-5A5B-E142D8A8EBD4}" dt="2024-09-18T21:03:29.297" v="879" actId="1076"/>
          <ac:picMkLst>
            <pc:docMk/>
            <pc:sldMk cId="764350092" sldId="299"/>
            <ac:picMk id="11" creationId="{2134257E-99D2-D52B-670E-533F074ADF4B}"/>
          </ac:picMkLst>
        </pc:picChg>
      </pc:sldChg>
      <pc:sldChg chg="modSp">
        <pc:chgData name="Egmond, Fenny van" userId="S::fenny.vanegmond_wur.nl#ext#@ilvo.onmicrosoft.com::b1096715-ec5c-4f47-b70a-c58d69430a4b" providerId="AD" clId="Web-{7A2CC782-7BC5-A027-5A5B-E142D8A8EBD4}" dt="2024-09-18T21:25:24.080" v="1311" actId="1076"/>
        <pc:sldMkLst>
          <pc:docMk/>
          <pc:sldMk cId="3446814727" sldId="301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1:25:24.080" v="1311" actId="1076"/>
          <ac:spMkLst>
            <pc:docMk/>
            <pc:sldMk cId="3446814727" sldId="301"/>
            <ac:spMk id="7" creationId="{4D3223BB-1968-6E90-04C3-920995522B14}"/>
          </ac:spMkLst>
        </pc:spChg>
      </pc:sldChg>
      <pc:sldChg chg="modSp">
        <pc:chgData name="Egmond, Fenny van" userId="S::fenny.vanegmond_wur.nl#ext#@ilvo.onmicrosoft.com::b1096715-ec5c-4f47-b70a-c58d69430a4b" providerId="AD" clId="Web-{7A2CC782-7BC5-A027-5A5B-E142D8A8EBD4}" dt="2024-09-18T19:08:40.194" v="2" actId="20577"/>
        <pc:sldMkLst>
          <pc:docMk/>
          <pc:sldMk cId="363438861" sldId="305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19:08:40.194" v="2" actId="20577"/>
          <ac:spMkLst>
            <pc:docMk/>
            <pc:sldMk cId="363438861" sldId="305"/>
            <ac:spMk id="3" creationId="{0C2DCAEA-76B4-B837-FB3E-2D939097C372}"/>
          </ac:spMkLst>
        </pc:spChg>
      </pc:sldChg>
      <pc:sldChg chg="modSp">
        <pc:chgData name="Egmond, Fenny van" userId="S::fenny.vanegmond_wur.nl#ext#@ilvo.onmicrosoft.com::b1096715-ec5c-4f47-b70a-c58d69430a4b" providerId="AD" clId="Web-{7A2CC782-7BC5-A027-5A5B-E142D8A8EBD4}" dt="2024-09-18T19:09:26.039" v="6" actId="20577"/>
        <pc:sldMkLst>
          <pc:docMk/>
          <pc:sldMk cId="882625889" sldId="306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19:09:26.039" v="6" actId="20577"/>
          <ac:spMkLst>
            <pc:docMk/>
            <pc:sldMk cId="882625889" sldId="306"/>
            <ac:spMk id="3" creationId="{81A1E96C-15E9-1EB4-896E-054C25A766C3}"/>
          </ac:spMkLst>
        </pc:spChg>
      </pc:sldChg>
      <pc:sldChg chg="modSp">
        <pc:chgData name="Egmond, Fenny van" userId="S::fenny.vanegmond_wur.nl#ext#@ilvo.onmicrosoft.com::b1096715-ec5c-4f47-b70a-c58d69430a4b" providerId="AD" clId="Web-{7A2CC782-7BC5-A027-5A5B-E142D8A8EBD4}" dt="2024-09-18T21:24:50.829" v="1310" actId="20577"/>
        <pc:sldMkLst>
          <pc:docMk/>
          <pc:sldMk cId="2058978816" sldId="307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1:24:50.829" v="1310" actId="20577"/>
          <ac:spMkLst>
            <pc:docMk/>
            <pc:sldMk cId="2058978816" sldId="307"/>
            <ac:spMk id="2" creationId="{B4FE9E6F-DA40-80BC-B684-E41519316F8A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1:24:26.594" v="1307" actId="20577"/>
          <ac:spMkLst>
            <pc:docMk/>
            <pc:sldMk cId="2058978816" sldId="307"/>
            <ac:spMk id="14" creationId="{EF0EF1DB-6D4A-2D4C-F13C-1E5C1BAA37AF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1:24:41.579" v="1309" actId="20577"/>
          <ac:spMkLst>
            <pc:docMk/>
            <pc:sldMk cId="2058978816" sldId="307"/>
            <ac:spMk id="17" creationId="{CB17885F-A068-842B-A178-C31FFF120660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1:24:17.156" v="1305" actId="20577"/>
          <ac:spMkLst>
            <pc:docMk/>
            <pc:sldMk cId="2058978816" sldId="307"/>
            <ac:spMk id="18" creationId="{BF63A7A9-88DA-5285-30FF-4BF3B8C461BB}"/>
          </ac:spMkLst>
        </pc:spChg>
      </pc:sldChg>
      <pc:sldChg chg="modSp">
        <pc:chgData name="Egmond, Fenny van" userId="S::fenny.vanegmond_wur.nl#ext#@ilvo.onmicrosoft.com::b1096715-ec5c-4f47-b70a-c58d69430a4b" providerId="AD" clId="Web-{7A2CC782-7BC5-A027-5A5B-E142D8A8EBD4}" dt="2024-09-18T19:10:42.791" v="7" actId="20577"/>
        <pc:sldMkLst>
          <pc:docMk/>
          <pc:sldMk cId="1185456499" sldId="316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19:10:42.791" v="7" actId="20577"/>
          <ac:spMkLst>
            <pc:docMk/>
            <pc:sldMk cId="1185456499" sldId="316"/>
            <ac:spMk id="26" creationId="{30575225-4367-68CF-AF42-80E175575EFB}"/>
          </ac:spMkLst>
        </pc:spChg>
      </pc:sldChg>
      <pc:sldChg chg="addSp modSp new ord">
        <pc:chgData name="Egmond, Fenny van" userId="S::fenny.vanegmond_wur.nl#ext#@ilvo.onmicrosoft.com::b1096715-ec5c-4f47-b70a-c58d69430a4b" providerId="AD" clId="Web-{7A2CC782-7BC5-A027-5A5B-E142D8A8EBD4}" dt="2024-09-18T20:15:54.592" v="664"/>
        <pc:sldMkLst>
          <pc:docMk/>
          <pc:sldMk cId="1788249708" sldId="318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0:14:46.309" v="656" actId="20577"/>
          <ac:spMkLst>
            <pc:docMk/>
            <pc:sldMk cId="1788249708" sldId="318"/>
            <ac:spMk id="2" creationId="{3935850D-410A-8B84-5C41-A8C7066FAAFD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0:15:43.436" v="662" actId="20577"/>
          <ac:spMkLst>
            <pc:docMk/>
            <pc:sldMk cId="1788249708" sldId="318"/>
            <ac:spMk id="3" creationId="{688BC71C-88AB-B9D6-C2E0-704D8F8DEBEB}"/>
          </ac:spMkLst>
        </pc:spChg>
        <pc:picChg chg="add">
          <ac:chgData name="Egmond, Fenny van" userId="S::fenny.vanegmond_wur.nl#ext#@ilvo.onmicrosoft.com::b1096715-ec5c-4f47-b70a-c58d69430a4b" providerId="AD" clId="Web-{7A2CC782-7BC5-A027-5A5B-E142D8A8EBD4}" dt="2024-09-18T20:15:51.123" v="663"/>
          <ac:picMkLst>
            <pc:docMk/>
            <pc:sldMk cId="1788249708" sldId="318"/>
            <ac:picMk id="5" creationId="{6D85C924-1E3D-91CA-E845-B7B39049541A}"/>
          </ac:picMkLst>
        </pc:picChg>
      </pc:sldChg>
      <pc:sldChg chg="add del mod ord modShow">
        <pc:chgData name="Egmond, Fenny van" userId="S::fenny.vanegmond_wur.nl#ext#@ilvo.onmicrosoft.com::b1096715-ec5c-4f47-b70a-c58d69430a4b" providerId="AD" clId="Web-{7A2CC782-7BC5-A027-5A5B-E142D8A8EBD4}" dt="2024-09-18T20:43:14.813" v="773"/>
        <pc:sldMkLst>
          <pc:docMk/>
          <pc:sldMk cId="2348508620" sldId="3701"/>
        </pc:sldMkLst>
      </pc:sldChg>
      <pc:sldChg chg="add del ord">
        <pc:chgData name="Egmond, Fenny van" userId="S::fenny.vanegmond_wur.nl#ext#@ilvo.onmicrosoft.com::b1096715-ec5c-4f47-b70a-c58d69430a4b" providerId="AD" clId="Web-{7A2CC782-7BC5-A027-5A5B-E142D8A8EBD4}" dt="2024-09-18T20:15:56.827" v="665"/>
        <pc:sldMkLst>
          <pc:docMk/>
          <pc:sldMk cId="2910996070" sldId="3703"/>
        </pc:sldMkLst>
      </pc:sldChg>
      <pc:sldChg chg="add del">
        <pc:chgData name="Egmond, Fenny van" userId="S::fenny.vanegmond_wur.nl#ext#@ilvo.onmicrosoft.com::b1096715-ec5c-4f47-b70a-c58d69430a4b" providerId="AD" clId="Web-{7A2CC782-7BC5-A027-5A5B-E142D8A8EBD4}" dt="2024-09-18T20:14:18.855" v="648"/>
        <pc:sldMkLst>
          <pc:docMk/>
          <pc:sldMk cId="3327334356" sldId="3705"/>
        </pc:sldMkLst>
      </pc:sldChg>
      <pc:sldChg chg="add del">
        <pc:chgData name="Egmond, Fenny van" userId="S::fenny.vanegmond_wur.nl#ext#@ilvo.onmicrosoft.com::b1096715-ec5c-4f47-b70a-c58d69430a4b" providerId="AD" clId="Web-{7A2CC782-7BC5-A027-5A5B-E142D8A8EBD4}" dt="2024-09-18T20:14:25.964" v="649"/>
        <pc:sldMkLst>
          <pc:docMk/>
          <pc:sldMk cId="4066450738" sldId="3708"/>
        </pc:sldMkLst>
      </pc:sldChg>
      <pc:sldChg chg="new del">
        <pc:chgData name="Egmond, Fenny van" userId="S::fenny.vanegmond_wur.nl#ext#@ilvo.onmicrosoft.com::b1096715-ec5c-4f47-b70a-c58d69430a4b" providerId="AD" clId="Web-{7A2CC782-7BC5-A027-5A5B-E142D8A8EBD4}" dt="2024-09-18T19:51:09.226" v="50"/>
        <pc:sldMkLst>
          <pc:docMk/>
          <pc:sldMk cId="638404470" sldId="3709"/>
        </pc:sldMkLst>
      </pc:sldChg>
      <pc:sldChg chg="addSp delSp modSp new ord">
        <pc:chgData name="Egmond, Fenny van" userId="S::fenny.vanegmond_wur.nl#ext#@ilvo.onmicrosoft.com::b1096715-ec5c-4f47-b70a-c58d69430a4b" providerId="AD" clId="Web-{7A2CC782-7BC5-A027-5A5B-E142D8A8EBD4}" dt="2024-09-18T19:57:16.785" v="93" actId="20577"/>
        <pc:sldMkLst>
          <pc:docMk/>
          <pc:sldMk cId="4121329135" sldId="3709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19:57:16.785" v="93" actId="20577"/>
          <ac:spMkLst>
            <pc:docMk/>
            <pc:sldMk cId="4121329135" sldId="3709"/>
            <ac:spMk id="2" creationId="{AB0C1C95-5B7B-F922-733A-CFC52D7DDF45}"/>
          </ac:spMkLst>
        </pc:spChg>
        <pc:spChg chg="del">
          <ac:chgData name="Egmond, Fenny van" userId="S::fenny.vanegmond_wur.nl#ext#@ilvo.onmicrosoft.com::b1096715-ec5c-4f47-b70a-c58d69430a4b" providerId="AD" clId="Web-{7A2CC782-7BC5-A027-5A5B-E142D8A8EBD4}" dt="2024-09-18T19:55:17.812" v="73"/>
          <ac:spMkLst>
            <pc:docMk/>
            <pc:sldMk cId="4121329135" sldId="3709"/>
            <ac:spMk id="3" creationId="{71397443-9A99-CE42-7C61-F477AB313603}"/>
          </ac:spMkLst>
        </pc:spChg>
        <pc:picChg chg="add mod ord">
          <ac:chgData name="Egmond, Fenny van" userId="S::fenny.vanegmond_wur.nl#ext#@ilvo.onmicrosoft.com::b1096715-ec5c-4f47-b70a-c58d69430a4b" providerId="AD" clId="Web-{7A2CC782-7BC5-A027-5A5B-E142D8A8EBD4}" dt="2024-09-18T19:56:20.268" v="80" actId="1076"/>
          <ac:picMkLst>
            <pc:docMk/>
            <pc:sldMk cId="4121329135" sldId="3709"/>
            <ac:picMk id="4" creationId="{5F86D20D-D124-EAD5-3640-1BAD1BBA2F7B}"/>
          </ac:picMkLst>
        </pc:picChg>
        <pc:picChg chg="add del mod">
          <ac:chgData name="Egmond, Fenny van" userId="S::fenny.vanegmond_wur.nl#ext#@ilvo.onmicrosoft.com::b1096715-ec5c-4f47-b70a-c58d69430a4b" providerId="AD" clId="Web-{7A2CC782-7BC5-A027-5A5B-E142D8A8EBD4}" dt="2024-09-18T19:56:05.252" v="78"/>
          <ac:picMkLst>
            <pc:docMk/>
            <pc:sldMk cId="4121329135" sldId="3709"/>
            <ac:picMk id="5" creationId="{EC6E1DD2-7D00-6BB1-3E65-117F16796B76}"/>
          </ac:picMkLst>
        </pc:picChg>
      </pc:sldChg>
      <pc:sldChg chg="addSp delSp modSp add replId">
        <pc:chgData name="Egmond, Fenny van" userId="S::fenny.vanegmond_wur.nl#ext#@ilvo.onmicrosoft.com::b1096715-ec5c-4f47-b70a-c58d69430a4b" providerId="AD" clId="Web-{7A2CC782-7BC5-A027-5A5B-E142D8A8EBD4}" dt="2024-09-18T20:07:39.840" v="205" actId="20577"/>
        <pc:sldMkLst>
          <pc:docMk/>
          <pc:sldMk cId="3002263167" sldId="3710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19:57:07.707" v="87" actId="20577"/>
          <ac:spMkLst>
            <pc:docMk/>
            <pc:sldMk cId="3002263167" sldId="3710"/>
            <ac:spMk id="2" creationId="{AB0C1C95-5B7B-F922-733A-CFC52D7DDF45}"/>
          </ac:spMkLst>
        </pc:spChg>
        <pc:spChg chg="del">
          <ac:chgData name="Egmond, Fenny van" userId="S::fenny.vanegmond_wur.nl#ext#@ilvo.onmicrosoft.com::b1096715-ec5c-4f47-b70a-c58d69430a4b" providerId="AD" clId="Web-{7A2CC782-7BC5-A027-5A5B-E142D8A8EBD4}" dt="2024-09-18T20:01:13.731" v="94"/>
          <ac:spMkLst>
            <pc:docMk/>
            <pc:sldMk cId="3002263167" sldId="3710"/>
            <ac:spMk id="3" creationId="{71397443-9A99-CE42-7C61-F477AB313603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0:07:39.840" v="205" actId="20577"/>
          <ac:spMkLst>
            <pc:docMk/>
            <pc:sldMk cId="3002263167" sldId="3710"/>
            <ac:spMk id="6" creationId="{CC79C0F4-4E5D-B8F8-6B3F-C90E717A3D6C}"/>
          </ac:spMkLst>
        </pc:spChg>
        <pc:picChg chg="add mod ord">
          <ac:chgData name="Egmond, Fenny van" userId="S::fenny.vanegmond_wur.nl#ext#@ilvo.onmicrosoft.com::b1096715-ec5c-4f47-b70a-c58d69430a4b" providerId="AD" clId="Web-{7A2CC782-7BC5-A027-5A5B-E142D8A8EBD4}" dt="2024-09-18T20:01:28.544" v="95" actId="1076"/>
          <ac:picMkLst>
            <pc:docMk/>
            <pc:sldMk cId="3002263167" sldId="3710"/>
            <ac:picMk id="4" creationId="{44E6361F-EB47-D528-A173-1364C2CB0636}"/>
          </ac:picMkLst>
        </pc:picChg>
      </pc:sldChg>
      <pc:sldChg chg="addSp delSp modSp new">
        <pc:chgData name="Egmond, Fenny van" userId="S::fenny.vanegmond_wur.nl#ext#@ilvo.onmicrosoft.com::b1096715-ec5c-4f47-b70a-c58d69430a4b" providerId="AD" clId="Web-{7A2CC782-7BC5-A027-5A5B-E142D8A8EBD4}" dt="2024-09-18T20:09:47.986" v="594" actId="20577"/>
        <pc:sldMkLst>
          <pc:docMk/>
          <pc:sldMk cId="1127646604" sldId="3711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0:09:47.986" v="594" actId="20577"/>
          <ac:spMkLst>
            <pc:docMk/>
            <pc:sldMk cId="1127646604" sldId="3711"/>
            <ac:spMk id="2" creationId="{27614217-0C71-278B-9D08-0E20626B79D8}"/>
          </ac:spMkLst>
        </pc:spChg>
        <pc:spChg chg="del mod">
          <ac:chgData name="Egmond, Fenny van" userId="S::fenny.vanegmond_wur.nl#ext#@ilvo.onmicrosoft.com::b1096715-ec5c-4f47-b70a-c58d69430a4b" providerId="AD" clId="Web-{7A2CC782-7BC5-A027-5A5B-E142D8A8EBD4}" dt="2024-09-18T20:09:30.751" v="591"/>
          <ac:spMkLst>
            <pc:docMk/>
            <pc:sldMk cId="1127646604" sldId="3711"/>
            <ac:spMk id="3" creationId="{7C1A51DA-0F61-5377-74CC-82D59358DFBB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68"/>
          <ac:spMkLst>
            <pc:docMk/>
            <pc:sldMk cId="1127646604" sldId="3711"/>
            <ac:spMk id="5" creationId="{2956C96D-6703-B191-973B-C5A1910C12A8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69"/>
          <ac:spMkLst>
            <pc:docMk/>
            <pc:sldMk cId="1127646604" sldId="3711"/>
            <ac:spMk id="7" creationId="{1376EA3D-88B2-0130-C50E-47E74894F157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0"/>
          <ac:spMkLst>
            <pc:docMk/>
            <pc:sldMk cId="1127646604" sldId="3711"/>
            <ac:spMk id="9" creationId="{494FD1DF-7F0A-95D3-1309-D1E6FD5C5B73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1"/>
          <ac:spMkLst>
            <pc:docMk/>
            <pc:sldMk cId="1127646604" sldId="3711"/>
            <ac:spMk id="11" creationId="{86FEAFE3-E7BD-F246-A898-5A7CC16FF586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2"/>
          <ac:spMkLst>
            <pc:docMk/>
            <pc:sldMk cId="1127646604" sldId="3711"/>
            <ac:spMk id="13" creationId="{F5AACBCB-F22A-4721-ADBB-759C2DDD8F2B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3"/>
          <ac:spMkLst>
            <pc:docMk/>
            <pc:sldMk cId="1127646604" sldId="3711"/>
            <ac:spMk id="15" creationId="{93F1C633-8F1B-3B18-465D-14850C8FC5B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4"/>
          <ac:spMkLst>
            <pc:docMk/>
            <pc:sldMk cId="1127646604" sldId="3711"/>
            <ac:spMk id="17" creationId="{EE2E403D-4725-51A4-5168-A8E94BAF274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5"/>
          <ac:spMkLst>
            <pc:docMk/>
            <pc:sldMk cId="1127646604" sldId="3711"/>
            <ac:spMk id="19" creationId="{5B60332B-B4D4-E84A-467B-4815242B3B0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6"/>
          <ac:spMkLst>
            <pc:docMk/>
            <pc:sldMk cId="1127646604" sldId="3711"/>
            <ac:spMk id="21" creationId="{7B3E4076-AD69-528C-FF06-D5EDC25A42A7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7"/>
          <ac:spMkLst>
            <pc:docMk/>
            <pc:sldMk cId="1127646604" sldId="3711"/>
            <ac:spMk id="23" creationId="{35F88B0F-4045-AAA1-482E-F0C47D920F76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8"/>
          <ac:spMkLst>
            <pc:docMk/>
            <pc:sldMk cId="1127646604" sldId="3711"/>
            <ac:spMk id="25" creationId="{E897E543-EFA2-20E7-9953-387F7383745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79"/>
          <ac:spMkLst>
            <pc:docMk/>
            <pc:sldMk cId="1127646604" sldId="3711"/>
            <ac:spMk id="27" creationId="{3B843109-9F39-2EF9-2F44-22F4823C70CB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0"/>
          <ac:spMkLst>
            <pc:docMk/>
            <pc:sldMk cId="1127646604" sldId="3711"/>
            <ac:spMk id="29" creationId="{4B4969D3-CD91-66DD-CB1E-3C5730D1977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1"/>
          <ac:spMkLst>
            <pc:docMk/>
            <pc:sldMk cId="1127646604" sldId="3711"/>
            <ac:spMk id="31" creationId="{96D4D282-78E3-E22F-0947-168087C1CC5B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2"/>
          <ac:spMkLst>
            <pc:docMk/>
            <pc:sldMk cId="1127646604" sldId="3711"/>
            <ac:spMk id="33" creationId="{92EC5B2F-4DD2-3724-6364-DDF35C514D26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3"/>
          <ac:spMkLst>
            <pc:docMk/>
            <pc:sldMk cId="1127646604" sldId="3711"/>
            <ac:spMk id="35" creationId="{9C2F2984-9A32-C667-0846-F0A71CAD6F46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4"/>
          <ac:spMkLst>
            <pc:docMk/>
            <pc:sldMk cId="1127646604" sldId="3711"/>
            <ac:spMk id="37" creationId="{D62DDEFD-B26C-69FA-662F-239655940AC3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5"/>
          <ac:spMkLst>
            <pc:docMk/>
            <pc:sldMk cId="1127646604" sldId="3711"/>
            <ac:spMk id="39" creationId="{C1BC5E3A-CABD-2A39-21E7-BF11C2ADAF58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6"/>
          <ac:spMkLst>
            <pc:docMk/>
            <pc:sldMk cId="1127646604" sldId="3711"/>
            <ac:spMk id="41" creationId="{56E06D3F-F8B6-F5AF-9757-3E49D4676979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7"/>
          <ac:spMkLst>
            <pc:docMk/>
            <pc:sldMk cId="1127646604" sldId="3711"/>
            <ac:spMk id="43" creationId="{BC15BD4C-B63F-B14F-24FD-A59E11F13DA8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8"/>
          <ac:spMkLst>
            <pc:docMk/>
            <pc:sldMk cId="1127646604" sldId="3711"/>
            <ac:spMk id="45" creationId="{A6FC1479-4EB2-DB7B-5207-C0B400AC05AD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89"/>
          <ac:spMkLst>
            <pc:docMk/>
            <pc:sldMk cId="1127646604" sldId="3711"/>
            <ac:spMk id="47" creationId="{96A9FB77-1E6C-C287-B291-581E3E899F5E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0"/>
          <ac:spMkLst>
            <pc:docMk/>
            <pc:sldMk cId="1127646604" sldId="3711"/>
            <ac:spMk id="49" creationId="{EA8663AB-9E77-FF7C-B608-7F57133550F6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1"/>
          <ac:spMkLst>
            <pc:docMk/>
            <pc:sldMk cId="1127646604" sldId="3711"/>
            <ac:spMk id="51" creationId="{6FAD904C-90AE-E673-5B5E-3EDF4C0A17A7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2"/>
          <ac:spMkLst>
            <pc:docMk/>
            <pc:sldMk cId="1127646604" sldId="3711"/>
            <ac:spMk id="53" creationId="{97EE2DF6-7639-B3CE-A004-E6F98340FD12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3"/>
          <ac:spMkLst>
            <pc:docMk/>
            <pc:sldMk cId="1127646604" sldId="3711"/>
            <ac:spMk id="55" creationId="{5AD6B962-63D1-DB18-EC5A-AFD0540186E6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4"/>
          <ac:spMkLst>
            <pc:docMk/>
            <pc:sldMk cId="1127646604" sldId="3711"/>
            <ac:spMk id="57" creationId="{D684AA39-6F61-E029-E1C4-FC56FA564109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5"/>
          <ac:spMkLst>
            <pc:docMk/>
            <pc:sldMk cId="1127646604" sldId="3711"/>
            <ac:spMk id="59" creationId="{863DDE69-102A-7A72-F0B9-C644B39EDE38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6"/>
          <ac:spMkLst>
            <pc:docMk/>
            <pc:sldMk cId="1127646604" sldId="3711"/>
            <ac:spMk id="61" creationId="{6EA3B02F-00F9-EB61-AD0D-E18D9FFB048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7"/>
          <ac:spMkLst>
            <pc:docMk/>
            <pc:sldMk cId="1127646604" sldId="3711"/>
            <ac:spMk id="63" creationId="{0D032406-3D4A-23C2-849E-5ABA0B778D4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8"/>
          <ac:spMkLst>
            <pc:docMk/>
            <pc:sldMk cId="1127646604" sldId="3711"/>
            <ac:spMk id="65" creationId="{32DC162E-3A68-ACD1-BEEE-BD195CC3C1F0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499"/>
          <ac:spMkLst>
            <pc:docMk/>
            <pc:sldMk cId="1127646604" sldId="3711"/>
            <ac:spMk id="67" creationId="{8C00DC5A-8975-1B2A-4092-8C5AD81912FA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0"/>
          <ac:spMkLst>
            <pc:docMk/>
            <pc:sldMk cId="1127646604" sldId="3711"/>
            <ac:spMk id="69" creationId="{A4A41823-646F-D22A-F5D4-81E733A0A05B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1"/>
          <ac:spMkLst>
            <pc:docMk/>
            <pc:sldMk cId="1127646604" sldId="3711"/>
            <ac:spMk id="71" creationId="{C0754F6C-9623-13AC-BF0D-F710CA477272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2"/>
          <ac:spMkLst>
            <pc:docMk/>
            <pc:sldMk cId="1127646604" sldId="3711"/>
            <ac:spMk id="73" creationId="{B5AB4255-C0D2-D1B6-331C-7C8BAE288F4D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3"/>
          <ac:spMkLst>
            <pc:docMk/>
            <pc:sldMk cId="1127646604" sldId="3711"/>
            <ac:spMk id="75" creationId="{B770CE76-5879-0821-3139-3BFEE75D3291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4"/>
          <ac:spMkLst>
            <pc:docMk/>
            <pc:sldMk cId="1127646604" sldId="3711"/>
            <ac:spMk id="77" creationId="{A3E8E92E-F281-00B7-5460-4D75866DE4BD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5"/>
          <ac:spMkLst>
            <pc:docMk/>
            <pc:sldMk cId="1127646604" sldId="3711"/>
            <ac:spMk id="79" creationId="{435FEEDD-1420-888A-599D-4A76194F4CA1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6"/>
          <ac:spMkLst>
            <pc:docMk/>
            <pc:sldMk cId="1127646604" sldId="3711"/>
            <ac:spMk id="81" creationId="{0691F5B1-2571-4A39-2997-62022AD2670A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7"/>
          <ac:spMkLst>
            <pc:docMk/>
            <pc:sldMk cId="1127646604" sldId="3711"/>
            <ac:spMk id="83" creationId="{8B6BF305-53ED-2FF0-3CC3-8819AD9F8F8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8"/>
          <ac:spMkLst>
            <pc:docMk/>
            <pc:sldMk cId="1127646604" sldId="3711"/>
            <ac:spMk id="85" creationId="{54D68D67-D3F6-7E2F-4693-44CC4DCF0182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09"/>
          <ac:spMkLst>
            <pc:docMk/>
            <pc:sldMk cId="1127646604" sldId="3711"/>
            <ac:spMk id="87" creationId="{F1864EAF-171D-FD4D-469B-7F155FBFE6D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0"/>
          <ac:spMkLst>
            <pc:docMk/>
            <pc:sldMk cId="1127646604" sldId="3711"/>
            <ac:spMk id="89" creationId="{A654EB62-D88B-AA83-2421-DF7A6ABDF65D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1"/>
          <ac:spMkLst>
            <pc:docMk/>
            <pc:sldMk cId="1127646604" sldId="3711"/>
            <ac:spMk id="91" creationId="{FEEC2D71-8C9E-C319-A94F-270055F3D93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2"/>
          <ac:spMkLst>
            <pc:docMk/>
            <pc:sldMk cId="1127646604" sldId="3711"/>
            <ac:spMk id="93" creationId="{38A58494-2B2D-78AD-2A1B-89A29364E0A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3"/>
          <ac:spMkLst>
            <pc:docMk/>
            <pc:sldMk cId="1127646604" sldId="3711"/>
            <ac:spMk id="95" creationId="{A3127D8B-7D9B-71DF-903A-3FAF9A038153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4"/>
          <ac:spMkLst>
            <pc:docMk/>
            <pc:sldMk cId="1127646604" sldId="3711"/>
            <ac:spMk id="97" creationId="{5E13D9A0-AE0B-276B-ACF0-3A95672DE60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5"/>
          <ac:spMkLst>
            <pc:docMk/>
            <pc:sldMk cId="1127646604" sldId="3711"/>
            <ac:spMk id="99" creationId="{9FC48D8C-6347-E282-6196-1D2B7BB80E9E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6"/>
          <ac:spMkLst>
            <pc:docMk/>
            <pc:sldMk cId="1127646604" sldId="3711"/>
            <ac:spMk id="101" creationId="{171BFE2F-AF4E-948E-45E5-1AF432528F2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7"/>
          <ac:spMkLst>
            <pc:docMk/>
            <pc:sldMk cId="1127646604" sldId="3711"/>
            <ac:spMk id="103" creationId="{DAD5B22A-1F12-EFB3-ABC4-BA0CB8CFF92A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8"/>
          <ac:spMkLst>
            <pc:docMk/>
            <pc:sldMk cId="1127646604" sldId="3711"/>
            <ac:spMk id="105" creationId="{8FD0ED73-284A-2077-3E51-4BD2E5B07F0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44" v="519"/>
          <ac:spMkLst>
            <pc:docMk/>
            <pc:sldMk cId="1127646604" sldId="3711"/>
            <ac:spMk id="107" creationId="{F2D5B44B-A7C5-72C2-C66E-6D57BDF11216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0"/>
          <ac:spMkLst>
            <pc:docMk/>
            <pc:sldMk cId="1127646604" sldId="3711"/>
            <ac:spMk id="109" creationId="{EE5E8080-65AC-717A-91D5-16791E65F27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1"/>
          <ac:spMkLst>
            <pc:docMk/>
            <pc:sldMk cId="1127646604" sldId="3711"/>
            <ac:spMk id="111" creationId="{7BC66B69-1B59-F5E9-76F9-A9EB3E36B3F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2"/>
          <ac:spMkLst>
            <pc:docMk/>
            <pc:sldMk cId="1127646604" sldId="3711"/>
            <ac:spMk id="113" creationId="{3D395D93-D097-6129-C25F-70E8FD80E02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3"/>
          <ac:spMkLst>
            <pc:docMk/>
            <pc:sldMk cId="1127646604" sldId="3711"/>
            <ac:spMk id="115" creationId="{CC4F66F9-1C40-1FB8-0895-63AC1D67959E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4"/>
          <ac:spMkLst>
            <pc:docMk/>
            <pc:sldMk cId="1127646604" sldId="3711"/>
            <ac:spMk id="117" creationId="{CE1000CB-2A87-83F8-B5FE-ED1F73727DD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5"/>
          <ac:spMkLst>
            <pc:docMk/>
            <pc:sldMk cId="1127646604" sldId="3711"/>
            <ac:spMk id="119" creationId="{2FC38B07-CBA2-541A-D990-C87DECFEDBB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6"/>
          <ac:spMkLst>
            <pc:docMk/>
            <pc:sldMk cId="1127646604" sldId="3711"/>
            <ac:spMk id="121" creationId="{D7E3F68D-D36B-82C9-25BF-71DFA7C7926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7"/>
          <ac:spMkLst>
            <pc:docMk/>
            <pc:sldMk cId="1127646604" sldId="3711"/>
            <ac:spMk id="123" creationId="{ABC94FEE-D800-A430-0A21-8415BE1428C7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8"/>
          <ac:spMkLst>
            <pc:docMk/>
            <pc:sldMk cId="1127646604" sldId="3711"/>
            <ac:spMk id="125" creationId="{4BC4C8D6-3FC7-AAB5-AE70-39533FF37BBD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29"/>
          <ac:spMkLst>
            <pc:docMk/>
            <pc:sldMk cId="1127646604" sldId="3711"/>
            <ac:spMk id="127" creationId="{2E59130A-2AB9-738D-4E5C-CB2B0808A75A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30"/>
          <ac:spMkLst>
            <pc:docMk/>
            <pc:sldMk cId="1127646604" sldId="3711"/>
            <ac:spMk id="129" creationId="{2C20A66F-A96D-4076-FDFB-5F9A1831C35E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31"/>
          <ac:spMkLst>
            <pc:docMk/>
            <pc:sldMk cId="1127646604" sldId="3711"/>
            <ac:spMk id="131" creationId="{6D0BFC33-5E2B-0101-ECE4-33593F44B01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32"/>
          <ac:spMkLst>
            <pc:docMk/>
            <pc:sldMk cId="1127646604" sldId="3711"/>
            <ac:spMk id="133" creationId="{09D1B2F1-436A-7CE8-8748-1AEDF8D9371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33"/>
          <ac:spMkLst>
            <pc:docMk/>
            <pc:sldMk cId="1127646604" sldId="3711"/>
            <ac:spMk id="135" creationId="{9E98ED3C-5A16-A5A9-BF24-C664F9827D6E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34"/>
          <ac:spMkLst>
            <pc:docMk/>
            <pc:sldMk cId="1127646604" sldId="3711"/>
            <ac:spMk id="137" creationId="{5AF87E7A-90FE-24AD-C7B3-C59316AC9223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36"/>
          <ac:spMkLst>
            <pc:docMk/>
            <pc:sldMk cId="1127646604" sldId="3711"/>
            <ac:spMk id="141" creationId="{64A8073E-DB8B-B37C-226F-12E56A669049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38"/>
          <ac:spMkLst>
            <pc:docMk/>
            <pc:sldMk cId="1127646604" sldId="3711"/>
            <ac:spMk id="145" creationId="{E872DCF5-C83F-F873-0A55-681BD09B95F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39"/>
          <ac:spMkLst>
            <pc:docMk/>
            <pc:sldMk cId="1127646604" sldId="3711"/>
            <ac:spMk id="147" creationId="{17CC19C1-ABCC-3C20-BD3C-B57CAF548F11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41"/>
          <ac:spMkLst>
            <pc:docMk/>
            <pc:sldMk cId="1127646604" sldId="3711"/>
            <ac:spMk id="151" creationId="{184D0461-3ED3-019B-FC0B-38BF2DD7CF8D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42"/>
          <ac:spMkLst>
            <pc:docMk/>
            <pc:sldMk cId="1127646604" sldId="3711"/>
            <ac:spMk id="153" creationId="{CFC854E5-40F6-E1BC-5AB5-09C460C9F86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43"/>
          <ac:spMkLst>
            <pc:docMk/>
            <pc:sldMk cId="1127646604" sldId="3711"/>
            <ac:spMk id="155" creationId="{2B5FA566-7CEC-4536-5A97-B611E65661B6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44"/>
          <ac:spMkLst>
            <pc:docMk/>
            <pc:sldMk cId="1127646604" sldId="3711"/>
            <ac:spMk id="157" creationId="{A1749B7C-EF24-34B6-5AC1-74E57508D742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45"/>
          <ac:spMkLst>
            <pc:docMk/>
            <pc:sldMk cId="1127646604" sldId="3711"/>
            <ac:spMk id="159" creationId="{83C8E812-A471-3693-2089-18B8D0C034ED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46"/>
          <ac:spMkLst>
            <pc:docMk/>
            <pc:sldMk cId="1127646604" sldId="3711"/>
            <ac:spMk id="161" creationId="{FCA3AC92-132E-A93C-3862-866218B38201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47"/>
          <ac:spMkLst>
            <pc:docMk/>
            <pc:sldMk cId="1127646604" sldId="3711"/>
            <ac:spMk id="163" creationId="{FAB4F017-08AC-8A14-6E54-D475CC0909B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48"/>
          <ac:spMkLst>
            <pc:docMk/>
            <pc:sldMk cId="1127646604" sldId="3711"/>
            <ac:spMk id="165" creationId="{19604EC7-820A-8718-7D5D-C69C742F68EB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49"/>
          <ac:spMkLst>
            <pc:docMk/>
            <pc:sldMk cId="1127646604" sldId="3711"/>
            <ac:spMk id="167" creationId="{91B0B2D8-9B6C-E944-6965-284BAC2EF41E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0"/>
          <ac:spMkLst>
            <pc:docMk/>
            <pc:sldMk cId="1127646604" sldId="3711"/>
            <ac:spMk id="169" creationId="{FAD9304F-F51D-D30A-A973-18A5CF8C6651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1"/>
          <ac:spMkLst>
            <pc:docMk/>
            <pc:sldMk cId="1127646604" sldId="3711"/>
            <ac:spMk id="171" creationId="{CB086E34-1C43-7A22-9B49-010D7F75FCD2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2"/>
          <ac:spMkLst>
            <pc:docMk/>
            <pc:sldMk cId="1127646604" sldId="3711"/>
            <ac:spMk id="173" creationId="{026F4964-B854-E4C7-2A63-E3AF5EC9122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3"/>
          <ac:spMkLst>
            <pc:docMk/>
            <pc:sldMk cId="1127646604" sldId="3711"/>
            <ac:spMk id="175" creationId="{9B06526D-5754-57F3-C1C4-D841211ED4F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4"/>
          <ac:spMkLst>
            <pc:docMk/>
            <pc:sldMk cId="1127646604" sldId="3711"/>
            <ac:spMk id="177" creationId="{EF732D36-9192-AB06-0603-9A0BCC5BE6C6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5"/>
          <ac:spMkLst>
            <pc:docMk/>
            <pc:sldMk cId="1127646604" sldId="3711"/>
            <ac:spMk id="179" creationId="{DBDF266C-2E86-CCD3-0CDE-692C67D9576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6"/>
          <ac:spMkLst>
            <pc:docMk/>
            <pc:sldMk cId="1127646604" sldId="3711"/>
            <ac:spMk id="181" creationId="{C0CDBEB3-3A42-A0FC-F1DC-B75D62F10428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7"/>
          <ac:spMkLst>
            <pc:docMk/>
            <pc:sldMk cId="1127646604" sldId="3711"/>
            <ac:spMk id="183" creationId="{9C39E077-5F0E-1682-88F5-854C22963AE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8"/>
          <ac:spMkLst>
            <pc:docMk/>
            <pc:sldMk cId="1127646604" sldId="3711"/>
            <ac:spMk id="185" creationId="{F9FD3BFE-E310-38F8-1BAE-C6EF6BBB2D0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59"/>
          <ac:spMkLst>
            <pc:docMk/>
            <pc:sldMk cId="1127646604" sldId="3711"/>
            <ac:spMk id="187" creationId="{9558FB28-59C5-0AB0-A98F-C201ACD36649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0"/>
          <ac:spMkLst>
            <pc:docMk/>
            <pc:sldMk cId="1127646604" sldId="3711"/>
            <ac:spMk id="189" creationId="{B91289EB-C8DF-53E8-1ED6-1077DA54DEB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1"/>
          <ac:spMkLst>
            <pc:docMk/>
            <pc:sldMk cId="1127646604" sldId="3711"/>
            <ac:spMk id="191" creationId="{86057B3A-2351-57B4-2176-AA1901564E23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2"/>
          <ac:spMkLst>
            <pc:docMk/>
            <pc:sldMk cId="1127646604" sldId="3711"/>
            <ac:spMk id="193" creationId="{9F985D5F-A642-9DAB-C796-319D65CC479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3"/>
          <ac:spMkLst>
            <pc:docMk/>
            <pc:sldMk cId="1127646604" sldId="3711"/>
            <ac:spMk id="195" creationId="{50A9183F-A777-8F13-1D90-356A87504BC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4"/>
          <ac:spMkLst>
            <pc:docMk/>
            <pc:sldMk cId="1127646604" sldId="3711"/>
            <ac:spMk id="197" creationId="{7DF4D472-4431-1756-818D-FA9F58C5F91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5"/>
          <ac:spMkLst>
            <pc:docMk/>
            <pc:sldMk cId="1127646604" sldId="3711"/>
            <ac:spMk id="199" creationId="{DEE3694A-E3DC-8524-104D-1BCC866CDAD2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6"/>
          <ac:spMkLst>
            <pc:docMk/>
            <pc:sldMk cId="1127646604" sldId="3711"/>
            <ac:spMk id="201" creationId="{382ECD98-66AD-4D94-72F5-E7A98E7AC0F2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7"/>
          <ac:spMkLst>
            <pc:docMk/>
            <pc:sldMk cId="1127646604" sldId="3711"/>
            <ac:spMk id="203" creationId="{188A8854-074D-98C9-3C71-F3888A277F9A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8"/>
          <ac:spMkLst>
            <pc:docMk/>
            <pc:sldMk cId="1127646604" sldId="3711"/>
            <ac:spMk id="205" creationId="{A6C3A236-659D-5386-00AC-6F76B44F50F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69"/>
          <ac:spMkLst>
            <pc:docMk/>
            <pc:sldMk cId="1127646604" sldId="3711"/>
            <ac:spMk id="207" creationId="{2DF4D400-BBE0-5606-B58C-02C2057FB4C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0"/>
          <ac:spMkLst>
            <pc:docMk/>
            <pc:sldMk cId="1127646604" sldId="3711"/>
            <ac:spMk id="209" creationId="{D2DBE503-3D75-C80D-AA27-6198E21362CA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1"/>
          <ac:spMkLst>
            <pc:docMk/>
            <pc:sldMk cId="1127646604" sldId="3711"/>
            <ac:spMk id="211" creationId="{9BD4004A-0A19-3B54-B9BB-43BC92F5087F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2"/>
          <ac:spMkLst>
            <pc:docMk/>
            <pc:sldMk cId="1127646604" sldId="3711"/>
            <ac:spMk id="213" creationId="{F0CE9BF2-A2BB-0D86-FA95-CC8080DCEA4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3"/>
          <ac:spMkLst>
            <pc:docMk/>
            <pc:sldMk cId="1127646604" sldId="3711"/>
            <ac:spMk id="215" creationId="{22B92B88-3F4B-3C2D-5B85-D7F5AAD85B14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4"/>
          <ac:spMkLst>
            <pc:docMk/>
            <pc:sldMk cId="1127646604" sldId="3711"/>
            <ac:spMk id="217" creationId="{C9EC3CB3-1BF5-6A2D-882D-45700A75D842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5"/>
          <ac:spMkLst>
            <pc:docMk/>
            <pc:sldMk cId="1127646604" sldId="3711"/>
            <ac:spMk id="219" creationId="{B261C1E0-2045-05A5-A8BF-896E98A51E5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6"/>
          <ac:spMkLst>
            <pc:docMk/>
            <pc:sldMk cId="1127646604" sldId="3711"/>
            <ac:spMk id="221" creationId="{0F667994-4560-AD19-C969-AAA218F88368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7"/>
          <ac:spMkLst>
            <pc:docMk/>
            <pc:sldMk cId="1127646604" sldId="3711"/>
            <ac:spMk id="223" creationId="{E9CAAC62-E819-40C5-931D-7DC70F9A6F9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8"/>
          <ac:spMkLst>
            <pc:docMk/>
            <pc:sldMk cId="1127646604" sldId="3711"/>
            <ac:spMk id="225" creationId="{E1EDD128-7658-62F4-F0F8-109EF1CE055D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79"/>
          <ac:spMkLst>
            <pc:docMk/>
            <pc:sldMk cId="1127646604" sldId="3711"/>
            <ac:spMk id="227" creationId="{620601B4-2CF8-3621-ACD4-7E228C0DB9A8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86"/>
          <ac:spMkLst>
            <pc:docMk/>
            <pc:sldMk cId="1127646604" sldId="3711"/>
            <ac:spMk id="271" creationId="{68CB43A6-C764-9CF3-9D2E-9180785C6417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87"/>
          <ac:spMkLst>
            <pc:docMk/>
            <pc:sldMk cId="1127646604" sldId="3711"/>
            <ac:spMk id="273" creationId="{39A27236-606F-8268-1B44-A393A55A1C0C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09:13.359" v="588"/>
          <ac:spMkLst>
            <pc:docMk/>
            <pc:sldMk cId="1127646604" sldId="3711"/>
            <ac:spMk id="275" creationId="{054A47B6-B5BC-E09E-A51F-BEF66B884B77}"/>
          </ac:spMkLst>
        </pc:spChg>
        <pc:spChg chg="add del mod">
          <ac:chgData name="Egmond, Fenny van" userId="S::fenny.vanegmond_wur.nl#ext#@ilvo.onmicrosoft.com::b1096715-ec5c-4f47-b70a-c58d69430a4b" providerId="AD" clId="Web-{7A2CC782-7BC5-A027-5A5B-E142D8A8EBD4}" dt="2024-09-18T20:09:13.359" v="589"/>
          <ac:spMkLst>
            <pc:docMk/>
            <pc:sldMk cId="1127646604" sldId="3711"/>
            <ac:spMk id="277" creationId="{AA633D4F-FEE4-6AA1-DAA4-F4A1220D0F92}"/>
          </ac:spMkLst>
        </pc:spChg>
        <pc:grpChg chg="add del">
          <ac:chgData name="Egmond, Fenny van" userId="S::fenny.vanegmond_wur.nl#ext#@ilvo.onmicrosoft.com::b1096715-ec5c-4f47-b70a-c58d69430a4b" providerId="AD" clId="Web-{7A2CC782-7BC5-A027-5A5B-E142D8A8EBD4}" dt="2024-09-18T20:09:13.359" v="580"/>
          <ac:grpSpMkLst>
            <pc:docMk/>
            <pc:sldMk cId="1127646604" sldId="3711"/>
            <ac:grpSpMk id="234" creationId="{69DF1F36-DCF2-DE51-060F-EB603E765696}"/>
          </ac:grpSpMkLst>
        </pc:grpChg>
        <pc:grpChg chg="add del">
          <ac:chgData name="Egmond, Fenny van" userId="S::fenny.vanegmond_wur.nl#ext#@ilvo.onmicrosoft.com::b1096715-ec5c-4f47-b70a-c58d69430a4b" providerId="AD" clId="Web-{7A2CC782-7BC5-A027-5A5B-E142D8A8EBD4}" dt="2024-09-18T20:09:13.359" v="581"/>
          <ac:grpSpMkLst>
            <pc:docMk/>
            <pc:sldMk cId="1127646604" sldId="3711"/>
            <ac:grpSpMk id="241" creationId="{07F7EC15-5BE8-D954-06CA-DFDFE84C7BFE}"/>
          </ac:grpSpMkLst>
        </pc:grpChg>
        <pc:grpChg chg="add del">
          <ac:chgData name="Egmond, Fenny van" userId="S::fenny.vanegmond_wur.nl#ext#@ilvo.onmicrosoft.com::b1096715-ec5c-4f47-b70a-c58d69430a4b" providerId="AD" clId="Web-{7A2CC782-7BC5-A027-5A5B-E142D8A8EBD4}" dt="2024-09-18T20:09:13.359" v="582"/>
          <ac:grpSpMkLst>
            <pc:docMk/>
            <pc:sldMk cId="1127646604" sldId="3711"/>
            <ac:grpSpMk id="248" creationId="{B61BB695-C919-AFF7-20EE-4AD8AA975B0B}"/>
          </ac:grpSpMkLst>
        </pc:grpChg>
        <pc:grpChg chg="add del">
          <ac:chgData name="Egmond, Fenny van" userId="S::fenny.vanegmond_wur.nl#ext#@ilvo.onmicrosoft.com::b1096715-ec5c-4f47-b70a-c58d69430a4b" providerId="AD" clId="Web-{7A2CC782-7BC5-A027-5A5B-E142D8A8EBD4}" dt="2024-09-18T20:09:13.359" v="583"/>
          <ac:grpSpMkLst>
            <pc:docMk/>
            <pc:sldMk cId="1127646604" sldId="3711"/>
            <ac:grpSpMk id="255" creationId="{CF02D41F-7523-BE0C-7623-650367837E84}"/>
          </ac:grpSpMkLst>
        </pc:grpChg>
        <pc:grpChg chg="add del">
          <ac:chgData name="Egmond, Fenny van" userId="S::fenny.vanegmond_wur.nl#ext#@ilvo.onmicrosoft.com::b1096715-ec5c-4f47-b70a-c58d69430a4b" providerId="AD" clId="Web-{7A2CC782-7BC5-A027-5A5B-E142D8A8EBD4}" dt="2024-09-18T20:09:13.359" v="584"/>
          <ac:grpSpMkLst>
            <pc:docMk/>
            <pc:sldMk cId="1127646604" sldId="3711"/>
            <ac:grpSpMk id="262" creationId="{6E289E9D-4E6A-7101-C220-3F79929034F0}"/>
          </ac:grpSpMkLst>
        </pc:grpChg>
        <pc:grpChg chg="add del">
          <ac:chgData name="Egmond, Fenny van" userId="S::fenny.vanegmond_wur.nl#ext#@ilvo.onmicrosoft.com::b1096715-ec5c-4f47-b70a-c58d69430a4b" providerId="AD" clId="Web-{7A2CC782-7BC5-A027-5A5B-E142D8A8EBD4}" dt="2024-09-18T20:09:13.359" v="585"/>
          <ac:grpSpMkLst>
            <pc:docMk/>
            <pc:sldMk cId="1127646604" sldId="3711"/>
            <ac:grpSpMk id="269" creationId="{94A2D38A-AA7B-26F4-6119-771CCD05CC2A}"/>
          </ac:grpSpMkLst>
        </pc:grpChg>
        <pc:picChg chg="add del">
          <ac:chgData name="Egmond, Fenny van" userId="S::fenny.vanegmond_wur.nl#ext#@ilvo.onmicrosoft.com::b1096715-ec5c-4f47-b70a-c58d69430a4b" providerId="AD" clId="Web-{7A2CC782-7BC5-A027-5A5B-E142D8A8EBD4}" dt="2024-09-18T20:09:13.359" v="535"/>
          <ac:picMkLst>
            <pc:docMk/>
            <pc:sldMk cId="1127646604" sldId="3711"/>
            <ac:picMk id="139" creationId="{5C190D0E-ABC2-4E57-B25B-9BBC84FFE0BF}"/>
          </ac:picMkLst>
        </pc:picChg>
        <pc:picChg chg="add del">
          <ac:chgData name="Egmond, Fenny van" userId="S::fenny.vanegmond_wur.nl#ext#@ilvo.onmicrosoft.com::b1096715-ec5c-4f47-b70a-c58d69430a4b" providerId="AD" clId="Web-{7A2CC782-7BC5-A027-5A5B-E142D8A8EBD4}" dt="2024-09-18T20:09:13.359" v="537"/>
          <ac:picMkLst>
            <pc:docMk/>
            <pc:sldMk cId="1127646604" sldId="3711"/>
            <ac:picMk id="143" creationId="{307E5F3B-3589-C162-05B4-CC874C52744B}"/>
          </ac:picMkLst>
        </pc:picChg>
        <pc:picChg chg="add del">
          <ac:chgData name="Egmond, Fenny van" userId="S::fenny.vanegmond_wur.nl#ext#@ilvo.onmicrosoft.com::b1096715-ec5c-4f47-b70a-c58d69430a4b" providerId="AD" clId="Web-{7A2CC782-7BC5-A027-5A5B-E142D8A8EBD4}" dt="2024-09-18T20:09:13.359" v="540"/>
          <ac:picMkLst>
            <pc:docMk/>
            <pc:sldMk cId="1127646604" sldId="3711"/>
            <ac:picMk id="149" creationId="{D89B1C1C-61E8-4511-7554-A7803D14DF12}"/>
          </ac:picMkLst>
        </pc:picChg>
        <pc:cxnChg chg="mod">
          <ac:chgData name="Egmond, Fenny van" userId="S::fenny.vanegmond_wur.nl#ext#@ilvo.onmicrosoft.com::b1096715-ec5c-4f47-b70a-c58d69430a4b" providerId="AD" clId="Web-{7A2CC782-7BC5-A027-5A5B-E142D8A8EBD4}" dt="2024-09-18T20:09:13.359" v="580"/>
          <ac:cxnSpMkLst>
            <pc:docMk/>
            <pc:sldMk cId="1127646604" sldId="3711"/>
            <ac:cxnSpMk id="230" creationId="{EC43F772-4210-53AB-BE4C-5F37A4A59F07}"/>
          </ac:cxnSpMkLst>
        </pc:cxnChg>
        <pc:cxnChg chg="mod">
          <ac:chgData name="Egmond, Fenny van" userId="S::fenny.vanegmond_wur.nl#ext#@ilvo.onmicrosoft.com::b1096715-ec5c-4f47-b70a-c58d69430a4b" providerId="AD" clId="Web-{7A2CC782-7BC5-A027-5A5B-E142D8A8EBD4}" dt="2024-09-18T20:09:13.359" v="581"/>
          <ac:cxnSpMkLst>
            <pc:docMk/>
            <pc:sldMk cId="1127646604" sldId="3711"/>
            <ac:cxnSpMk id="237" creationId="{B7B156AF-B71B-0388-44CD-FD7D6932867C}"/>
          </ac:cxnSpMkLst>
        </pc:cxnChg>
        <pc:cxnChg chg="mod">
          <ac:chgData name="Egmond, Fenny van" userId="S::fenny.vanegmond_wur.nl#ext#@ilvo.onmicrosoft.com::b1096715-ec5c-4f47-b70a-c58d69430a4b" providerId="AD" clId="Web-{7A2CC782-7BC5-A027-5A5B-E142D8A8EBD4}" dt="2024-09-18T20:09:13.359" v="582"/>
          <ac:cxnSpMkLst>
            <pc:docMk/>
            <pc:sldMk cId="1127646604" sldId="3711"/>
            <ac:cxnSpMk id="244" creationId="{07994177-53C7-48B6-0217-ED329753CFF2}"/>
          </ac:cxnSpMkLst>
        </pc:cxnChg>
        <pc:cxnChg chg="mod">
          <ac:chgData name="Egmond, Fenny van" userId="S::fenny.vanegmond_wur.nl#ext#@ilvo.onmicrosoft.com::b1096715-ec5c-4f47-b70a-c58d69430a4b" providerId="AD" clId="Web-{7A2CC782-7BC5-A027-5A5B-E142D8A8EBD4}" dt="2024-09-18T20:09:13.359" v="583"/>
          <ac:cxnSpMkLst>
            <pc:docMk/>
            <pc:sldMk cId="1127646604" sldId="3711"/>
            <ac:cxnSpMk id="251" creationId="{C0195E43-3FB4-9D42-73E9-F95B9BC1B361}"/>
          </ac:cxnSpMkLst>
        </pc:cxnChg>
        <pc:cxnChg chg="mod">
          <ac:chgData name="Egmond, Fenny van" userId="S::fenny.vanegmond_wur.nl#ext#@ilvo.onmicrosoft.com::b1096715-ec5c-4f47-b70a-c58d69430a4b" providerId="AD" clId="Web-{7A2CC782-7BC5-A027-5A5B-E142D8A8EBD4}" dt="2024-09-18T20:09:13.359" v="584"/>
          <ac:cxnSpMkLst>
            <pc:docMk/>
            <pc:sldMk cId="1127646604" sldId="3711"/>
            <ac:cxnSpMk id="258" creationId="{93BBCF01-9EE5-8A6F-CB8D-C045BFC3DB1C}"/>
          </ac:cxnSpMkLst>
        </pc:cxnChg>
        <pc:cxnChg chg="mod">
          <ac:chgData name="Egmond, Fenny van" userId="S::fenny.vanegmond_wur.nl#ext#@ilvo.onmicrosoft.com::b1096715-ec5c-4f47-b70a-c58d69430a4b" providerId="AD" clId="Web-{7A2CC782-7BC5-A027-5A5B-E142D8A8EBD4}" dt="2024-09-18T20:09:13.359" v="585"/>
          <ac:cxnSpMkLst>
            <pc:docMk/>
            <pc:sldMk cId="1127646604" sldId="3711"/>
            <ac:cxnSpMk id="265" creationId="{5E22270E-6600-814B-3564-BB7C6D8C3342}"/>
          </ac:cxnSpMkLst>
        </pc:cxnChg>
      </pc:sldChg>
      <pc:sldChg chg="addSp delSp modSp new mod modClrScheme addAnim modAnim chgLayout">
        <pc:chgData name="Egmond, Fenny van" userId="S::fenny.vanegmond_wur.nl#ext#@ilvo.onmicrosoft.com::b1096715-ec5c-4f47-b70a-c58d69430a4b" providerId="AD" clId="Web-{7A2CC782-7BC5-A027-5A5B-E142D8A8EBD4}" dt="2024-09-18T20:40:23.684" v="729" actId="14100"/>
        <pc:sldMkLst>
          <pc:docMk/>
          <pc:sldMk cId="3343745937" sldId="3712"/>
        </pc:sldMkLst>
        <pc:spChg chg="mod ord">
          <ac:chgData name="Egmond, Fenny van" userId="S::fenny.vanegmond_wur.nl#ext#@ilvo.onmicrosoft.com::b1096715-ec5c-4f47-b70a-c58d69430a4b" providerId="AD" clId="Web-{7A2CC782-7BC5-A027-5A5B-E142D8A8EBD4}" dt="2024-09-18T20:37:17.474" v="687" actId="20577"/>
          <ac:spMkLst>
            <pc:docMk/>
            <pc:sldMk cId="3343745937" sldId="3712"/>
            <ac:spMk id="2" creationId="{0230100F-338A-29C3-61C9-352061B23961}"/>
          </ac:spMkLst>
        </pc:spChg>
        <pc:spChg chg="del mod ord">
          <ac:chgData name="Egmond, Fenny van" userId="S::fenny.vanegmond_wur.nl#ext#@ilvo.onmicrosoft.com::b1096715-ec5c-4f47-b70a-c58d69430a4b" providerId="AD" clId="Web-{7A2CC782-7BC5-A027-5A5B-E142D8A8EBD4}" dt="2024-09-18T20:36:57.349" v="677"/>
          <ac:spMkLst>
            <pc:docMk/>
            <pc:sldMk cId="3343745937" sldId="3712"/>
            <ac:spMk id="3" creationId="{6E5DF9DB-6D7C-66EA-28CA-51CD26A0F878}"/>
          </ac:spMkLst>
        </pc:spChg>
        <pc:spChg chg="del">
          <ac:chgData name="Egmond, Fenny van" userId="S::fenny.vanegmond_wur.nl#ext#@ilvo.onmicrosoft.com::b1096715-ec5c-4f47-b70a-c58d69430a4b" providerId="AD" clId="Web-{7A2CC782-7BC5-A027-5A5B-E142D8A8EBD4}" dt="2024-09-18T20:34:57.143" v="671"/>
          <ac:spMkLst>
            <pc:docMk/>
            <pc:sldMk cId="3343745937" sldId="3712"/>
            <ac:spMk id="4" creationId="{9BDD0E25-F3B1-F13D-17B9-D2171040DB1F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0:38:49.134" v="708" actId="14100"/>
          <ac:spMkLst>
            <pc:docMk/>
            <pc:sldMk cId="3343745937" sldId="3712"/>
            <ac:spMk id="6" creationId="{CB351F3A-1375-6018-FBD3-05664B2974F5}"/>
          </ac:spMkLst>
        </pc:spChg>
        <pc:spChg chg="add del">
          <ac:chgData name="Egmond, Fenny van" userId="S::fenny.vanegmond_wur.nl#ext#@ilvo.onmicrosoft.com::b1096715-ec5c-4f47-b70a-c58d69430a4b" providerId="AD" clId="Web-{7A2CC782-7BC5-A027-5A5B-E142D8A8EBD4}" dt="2024-09-18T20:38:11.320" v="698"/>
          <ac:spMkLst>
            <pc:docMk/>
            <pc:sldMk cId="3343745937" sldId="3712"/>
            <ac:spMk id="7" creationId="{2455618B-A114-FCB6-9032-A03C633634D6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0:38:38.446" v="706" actId="1076"/>
          <ac:spMkLst>
            <pc:docMk/>
            <pc:sldMk cId="3343745937" sldId="3712"/>
            <ac:spMk id="8" creationId="{2455618B-A114-FCB6-9032-A03C633634D6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0:40:23.684" v="729" actId="14100"/>
          <ac:spMkLst>
            <pc:docMk/>
            <pc:sldMk cId="3343745937" sldId="3712"/>
            <ac:spMk id="10" creationId="{C4D03699-DA92-0058-8568-173CA7131633}"/>
          </ac:spMkLst>
        </pc:spChg>
        <pc:picChg chg="add mod ord">
          <ac:chgData name="Egmond, Fenny van" userId="S::fenny.vanegmond_wur.nl#ext#@ilvo.onmicrosoft.com::b1096715-ec5c-4f47-b70a-c58d69430a4b" providerId="AD" clId="Web-{7A2CC782-7BC5-A027-5A5B-E142D8A8EBD4}" dt="2024-09-18T20:38:07.804" v="697" actId="1076"/>
          <ac:picMkLst>
            <pc:docMk/>
            <pc:sldMk cId="3343745937" sldId="3712"/>
            <ac:picMk id="5" creationId="{08D5C069-DBBB-3FAD-A65F-0EAC1FC582F2}"/>
          </ac:picMkLst>
        </pc:picChg>
      </pc:sldChg>
      <pc:sldChg chg="addSp delSp modSp new">
        <pc:chgData name="Egmond, Fenny van" userId="S::fenny.vanegmond_wur.nl#ext#@ilvo.onmicrosoft.com::b1096715-ec5c-4f47-b70a-c58d69430a4b" providerId="AD" clId="Web-{7A2CC782-7BC5-A027-5A5B-E142D8A8EBD4}" dt="2024-09-18T20:43:02.891" v="772" actId="1076"/>
        <pc:sldMkLst>
          <pc:docMk/>
          <pc:sldMk cId="1047927298" sldId="3713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0:41:54.311" v="737" actId="20577"/>
          <ac:spMkLst>
            <pc:docMk/>
            <pc:sldMk cId="1047927298" sldId="3713"/>
            <ac:spMk id="2" creationId="{12DB3AC8-0908-0CF6-0C28-510575C01458}"/>
          </ac:spMkLst>
        </pc:spChg>
        <pc:spChg chg="del mod">
          <ac:chgData name="Egmond, Fenny van" userId="S::fenny.vanegmond_wur.nl#ext#@ilvo.onmicrosoft.com::b1096715-ec5c-4f47-b70a-c58d69430a4b" providerId="AD" clId="Web-{7A2CC782-7BC5-A027-5A5B-E142D8A8EBD4}" dt="2024-09-18T20:42:03.046" v="740"/>
          <ac:spMkLst>
            <pc:docMk/>
            <pc:sldMk cId="1047927298" sldId="3713"/>
            <ac:spMk id="3" creationId="{B4D51EC7-A781-14EF-5B31-5D6BC42A0B7B}"/>
          </ac:spMkLst>
        </pc:spChg>
        <pc:spChg chg="add mod">
          <ac:chgData name="Egmond, Fenny van" userId="S::fenny.vanegmond_wur.nl#ext#@ilvo.onmicrosoft.com::b1096715-ec5c-4f47-b70a-c58d69430a4b" providerId="AD" clId="Web-{7A2CC782-7BC5-A027-5A5B-E142D8A8EBD4}" dt="2024-09-18T20:42:49.328" v="769" actId="1076"/>
          <ac:spMkLst>
            <pc:docMk/>
            <pc:sldMk cId="1047927298" sldId="3713"/>
            <ac:spMk id="6" creationId="{FD156E69-4842-54DD-2658-B840803F091D}"/>
          </ac:spMkLst>
        </pc:spChg>
        <pc:picChg chg="add mod">
          <ac:chgData name="Egmond, Fenny van" userId="S::fenny.vanegmond_wur.nl#ext#@ilvo.onmicrosoft.com::b1096715-ec5c-4f47-b70a-c58d69430a4b" providerId="AD" clId="Web-{7A2CC782-7BC5-A027-5A5B-E142D8A8EBD4}" dt="2024-09-18T20:43:02.891" v="772" actId="1076"/>
          <ac:picMkLst>
            <pc:docMk/>
            <pc:sldMk cId="1047927298" sldId="3713"/>
            <ac:picMk id="4" creationId="{7135F29E-A4C5-8E5D-640E-502EE31F4ECA}"/>
          </ac:picMkLst>
        </pc:picChg>
      </pc:sldChg>
      <pc:sldChg chg="modSp new">
        <pc:chgData name="Egmond, Fenny van" userId="S::fenny.vanegmond_wur.nl#ext#@ilvo.onmicrosoft.com::b1096715-ec5c-4f47-b70a-c58d69430a4b" providerId="AD" clId="Web-{7A2CC782-7BC5-A027-5A5B-E142D8A8EBD4}" dt="2024-09-18T21:22:38.466" v="1299" actId="20577"/>
        <pc:sldMkLst>
          <pc:docMk/>
          <pc:sldMk cId="2219142180" sldId="3714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0:43:34.845" v="781" actId="20577"/>
          <ac:spMkLst>
            <pc:docMk/>
            <pc:sldMk cId="2219142180" sldId="3714"/>
            <ac:spMk id="2" creationId="{B12BC862-40BB-D74A-F947-4B5C94EDD9B1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1:22:38.466" v="1299" actId="20577"/>
          <ac:spMkLst>
            <pc:docMk/>
            <pc:sldMk cId="2219142180" sldId="3714"/>
            <ac:spMk id="3" creationId="{58AF99DE-0CA5-91D4-99FC-28D995D29DF8}"/>
          </ac:spMkLst>
        </pc:spChg>
      </pc:sldChg>
      <pc:sldChg chg="modSp add replId">
        <pc:chgData name="Egmond, Fenny van" userId="S::fenny.vanegmond_wur.nl#ext#@ilvo.onmicrosoft.com::b1096715-ec5c-4f47-b70a-c58d69430a4b" providerId="AD" clId="Web-{7A2CC782-7BC5-A027-5A5B-E142D8A8EBD4}" dt="2024-09-18T21:16:00.191" v="1097" actId="20577"/>
        <pc:sldMkLst>
          <pc:docMk/>
          <pc:sldMk cId="3679495202" sldId="3715"/>
        </pc:sldMkLst>
        <pc:spChg chg="mod">
          <ac:chgData name="Egmond, Fenny van" userId="S::fenny.vanegmond_wur.nl#ext#@ilvo.onmicrosoft.com::b1096715-ec5c-4f47-b70a-c58d69430a4b" providerId="AD" clId="Web-{7A2CC782-7BC5-A027-5A5B-E142D8A8EBD4}" dt="2024-09-18T21:16:00.191" v="1097" actId="20577"/>
          <ac:spMkLst>
            <pc:docMk/>
            <pc:sldMk cId="3679495202" sldId="3715"/>
            <ac:spMk id="2" creationId="{14104690-9A2E-88F2-37ED-E2FE7F6EE33C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1:14:34.392" v="1067"/>
          <ac:spMkLst>
            <pc:docMk/>
            <pc:sldMk cId="3679495202" sldId="3715"/>
            <ac:spMk id="3" creationId="{650BD3E9-54F6-16DA-01D5-2A81AEF37EC5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1:14:06.438" v="1061" actId="20577"/>
          <ac:spMkLst>
            <pc:docMk/>
            <pc:sldMk cId="3679495202" sldId="3715"/>
            <ac:spMk id="4" creationId="{7C2AEBBF-6F82-3DA1-91E5-4F601E740C12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1:15:28.799" v="1091" actId="20577"/>
          <ac:spMkLst>
            <pc:docMk/>
            <pc:sldMk cId="3679495202" sldId="3715"/>
            <ac:spMk id="5" creationId="{7BAFB2BE-E437-25DF-6935-F44D2373BCDF}"/>
          </ac:spMkLst>
        </pc:spChg>
        <pc:spChg chg="mod">
          <ac:chgData name="Egmond, Fenny van" userId="S::fenny.vanegmond_wur.nl#ext#@ilvo.onmicrosoft.com::b1096715-ec5c-4f47-b70a-c58d69430a4b" providerId="AD" clId="Web-{7A2CC782-7BC5-A027-5A5B-E142D8A8EBD4}" dt="2024-09-18T21:14:06.438" v="1065" actId="20577"/>
          <ac:spMkLst>
            <pc:docMk/>
            <pc:sldMk cId="3679495202" sldId="3715"/>
            <ac:spMk id="6" creationId="{5D1E34D0-F0A3-72CB-785C-3ADC6C098FC0}"/>
          </ac:spMkLst>
        </pc:spChg>
      </pc:sldChg>
      <pc:sldMasterChg chg="addSldLayout">
        <pc:chgData name="Egmond, Fenny van" userId="S::fenny.vanegmond_wur.nl#ext#@ilvo.onmicrosoft.com::b1096715-ec5c-4f47-b70a-c58d69430a4b" providerId="AD" clId="Web-{7A2CC782-7BC5-A027-5A5B-E142D8A8EBD4}" dt="2024-09-18T19:50:29.755" v="43"/>
        <pc:sldMasterMkLst>
          <pc:docMk/>
          <pc:sldMasterMk cId="2313903524" sldId="2147483648"/>
        </pc:sldMasterMkLst>
        <pc:sldLayoutChg chg="add">
          <pc:chgData name="Egmond, Fenny van" userId="S::fenny.vanegmond_wur.nl#ext#@ilvo.onmicrosoft.com::b1096715-ec5c-4f47-b70a-c58d69430a4b" providerId="AD" clId="Web-{7A2CC782-7BC5-A027-5A5B-E142D8A8EBD4}" dt="2024-09-18T19:50:29.755" v="43"/>
          <pc:sldLayoutMkLst>
            <pc:docMk/>
            <pc:sldMasterMk cId="2313903524" sldId="2147483648"/>
            <pc:sldLayoutMk cId="1700294151" sldId="2147483665"/>
          </pc:sldLayoutMkLst>
        </pc:sldLayoutChg>
      </pc:sldMasterChg>
      <pc:sldMasterChg chg="add del addSldLayout delSldLayout">
        <pc:chgData name="Egmond, Fenny van" userId="S::fenny.vanegmond_wur.nl#ext#@ilvo.onmicrosoft.com::b1096715-ec5c-4f47-b70a-c58d69430a4b" providerId="AD" clId="Web-{7A2CC782-7BC5-A027-5A5B-E142D8A8EBD4}" dt="2024-09-18T19:50:21.224" v="42"/>
        <pc:sldMasterMkLst>
          <pc:docMk/>
          <pc:sldMasterMk cId="2083996458" sldId="2147483672"/>
        </pc:sldMasterMkLst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2909304343" sldId="2147483673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2002089165" sldId="2147483674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963997022" sldId="2147483675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595241139" sldId="2147483676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3393144859" sldId="2147483677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520402236" sldId="2147483678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2829171196" sldId="2147483679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16436798" sldId="2147483680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3411277933" sldId="2147483681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2308146116" sldId="2147483682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4277246763" sldId="2147483683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1664406451" sldId="2147483684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4205056002" sldId="2147483685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1172798718" sldId="2147483686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3539034893" sldId="2147483687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3776498429" sldId="2147483688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77194087" sldId="2147483689"/>
          </pc:sldLayoutMkLst>
        </pc:sldLayoutChg>
        <pc:sldLayoutChg chg="add del">
          <pc:chgData name="Egmond, Fenny van" userId="S::fenny.vanegmond_wur.nl#ext#@ilvo.onmicrosoft.com::b1096715-ec5c-4f47-b70a-c58d69430a4b" providerId="AD" clId="Web-{7A2CC782-7BC5-A027-5A5B-E142D8A8EBD4}" dt="2024-09-18T19:50:21.224" v="42"/>
          <pc:sldLayoutMkLst>
            <pc:docMk/>
            <pc:sldMasterMk cId="2083996458" sldId="2147483672"/>
            <pc:sldLayoutMk cId="3748562178" sldId="2147483690"/>
          </pc:sldLayoutMkLst>
        </pc:sldLayoutChg>
      </pc:sldMasterChg>
    </pc:docChg>
  </pc:docChgLst>
  <pc:docChgLst>
    <pc:chgData name="Radu Giurgiu" userId="S::radu.giurgiu@ilvo.vlaanderen.be::96e47ddd-d8f1-441d-b68c-054d249f805d" providerId="AD" clId="Web-{CBE41F23-4C88-A984-59B6-DC781931A696}"/>
    <pc:docChg chg="modSld">
      <pc:chgData name="Radu Giurgiu" userId="S::radu.giurgiu@ilvo.vlaanderen.be::96e47ddd-d8f1-441d-b68c-054d249f805d" providerId="AD" clId="Web-{CBE41F23-4C88-A984-59B6-DC781931A696}" dt="2024-09-18T13:43:58.511" v="4"/>
      <pc:docMkLst>
        <pc:docMk/>
      </pc:docMkLst>
      <pc:sldChg chg="delSp modSp mod modClrScheme chgLayout">
        <pc:chgData name="Radu Giurgiu" userId="S::radu.giurgiu@ilvo.vlaanderen.be::96e47ddd-d8f1-441d-b68c-054d249f805d" providerId="AD" clId="Web-{CBE41F23-4C88-A984-59B6-DC781931A696}" dt="2024-09-18T13:42:51.681" v="0"/>
        <pc:sldMkLst>
          <pc:docMk/>
          <pc:sldMk cId="1376236847" sldId="271"/>
        </pc:sldMkLst>
        <pc:spChg chg="mod ord">
          <ac:chgData name="Radu Giurgiu" userId="S::radu.giurgiu@ilvo.vlaanderen.be::96e47ddd-d8f1-441d-b68c-054d249f805d" providerId="AD" clId="Web-{CBE41F23-4C88-A984-59B6-DC781931A696}" dt="2024-09-18T13:42:51.681" v="0"/>
          <ac:spMkLst>
            <pc:docMk/>
            <pc:sldMk cId="1376236847" sldId="271"/>
            <ac:spMk id="2" creationId="{83758732-9AF7-DF62-5E41-335A5E70D2DD}"/>
          </ac:spMkLst>
        </pc:spChg>
        <pc:spChg chg="del">
          <ac:chgData name="Radu Giurgiu" userId="S::radu.giurgiu@ilvo.vlaanderen.be::96e47ddd-d8f1-441d-b68c-054d249f805d" providerId="AD" clId="Web-{CBE41F23-4C88-A984-59B6-DC781931A696}" dt="2024-09-18T13:42:51.681" v="0"/>
          <ac:spMkLst>
            <pc:docMk/>
            <pc:sldMk cId="1376236847" sldId="271"/>
            <ac:spMk id="3" creationId="{E3C66863-F814-7660-54A4-97DF3C978A71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2:51.681" v="0"/>
          <ac:spMkLst>
            <pc:docMk/>
            <pc:sldMk cId="1376236847" sldId="271"/>
            <ac:spMk id="4" creationId="{30673B6F-85A1-3165-76E7-1AC1C9F88BF5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2:51.681" v="0"/>
          <ac:spMkLst>
            <pc:docMk/>
            <pc:sldMk cId="1376236847" sldId="271"/>
            <ac:spMk id="5" creationId="{48833E77-5CD3-928F-ED4C-263FC2DAE1D1}"/>
          </ac:spMkLst>
        </pc:spChg>
      </pc:sldChg>
      <pc:sldChg chg="delSp modSp mod modClrScheme chgLayout">
        <pc:chgData name="Radu Giurgiu" userId="S::radu.giurgiu@ilvo.vlaanderen.be::96e47ddd-d8f1-441d-b68c-054d249f805d" providerId="AD" clId="Web-{CBE41F23-4C88-A984-59B6-DC781931A696}" dt="2024-09-18T13:42:57.571" v="1"/>
        <pc:sldMkLst>
          <pc:docMk/>
          <pc:sldMk cId="3336409767" sldId="272"/>
        </pc:sldMkLst>
        <pc:spChg chg="mod ord">
          <ac:chgData name="Radu Giurgiu" userId="S::radu.giurgiu@ilvo.vlaanderen.be::96e47ddd-d8f1-441d-b68c-054d249f805d" providerId="AD" clId="Web-{CBE41F23-4C88-A984-59B6-DC781931A696}" dt="2024-09-18T13:42:57.571" v="1"/>
          <ac:spMkLst>
            <pc:docMk/>
            <pc:sldMk cId="3336409767" sldId="272"/>
            <ac:spMk id="2" creationId="{83758732-9AF7-DF62-5E41-335A5E70D2DD}"/>
          </ac:spMkLst>
        </pc:spChg>
        <pc:spChg chg="del">
          <ac:chgData name="Radu Giurgiu" userId="S::radu.giurgiu@ilvo.vlaanderen.be::96e47ddd-d8f1-441d-b68c-054d249f805d" providerId="AD" clId="Web-{CBE41F23-4C88-A984-59B6-DC781931A696}" dt="2024-09-18T13:42:57.571" v="1"/>
          <ac:spMkLst>
            <pc:docMk/>
            <pc:sldMk cId="3336409767" sldId="272"/>
            <ac:spMk id="3" creationId="{E3C66863-F814-7660-54A4-97DF3C978A71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2:57.571" v="1"/>
          <ac:spMkLst>
            <pc:docMk/>
            <pc:sldMk cId="3336409767" sldId="272"/>
            <ac:spMk id="4" creationId="{30673B6F-85A1-3165-76E7-1AC1C9F88BF5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2:57.571" v="1"/>
          <ac:spMkLst>
            <pc:docMk/>
            <pc:sldMk cId="3336409767" sldId="272"/>
            <ac:spMk id="5" creationId="{48833E77-5CD3-928F-ED4C-263FC2DAE1D1}"/>
          </ac:spMkLst>
        </pc:spChg>
      </pc:sldChg>
      <pc:sldChg chg="delSp modSp mod modClrScheme chgLayout">
        <pc:chgData name="Radu Giurgiu" userId="S::radu.giurgiu@ilvo.vlaanderen.be::96e47ddd-d8f1-441d-b68c-054d249f805d" providerId="AD" clId="Web-{CBE41F23-4C88-A984-59B6-DC781931A696}" dt="2024-09-18T13:43:04.228" v="2"/>
        <pc:sldMkLst>
          <pc:docMk/>
          <pc:sldMk cId="3092362539" sldId="274"/>
        </pc:sldMkLst>
        <pc:spChg chg="mod ord">
          <ac:chgData name="Radu Giurgiu" userId="S::radu.giurgiu@ilvo.vlaanderen.be::96e47ddd-d8f1-441d-b68c-054d249f805d" providerId="AD" clId="Web-{CBE41F23-4C88-A984-59B6-DC781931A696}" dt="2024-09-18T13:43:04.228" v="2"/>
          <ac:spMkLst>
            <pc:docMk/>
            <pc:sldMk cId="3092362539" sldId="274"/>
            <ac:spMk id="2" creationId="{83758732-9AF7-DF62-5E41-335A5E70D2DD}"/>
          </ac:spMkLst>
        </pc:spChg>
        <pc:spChg chg="del">
          <ac:chgData name="Radu Giurgiu" userId="S::radu.giurgiu@ilvo.vlaanderen.be::96e47ddd-d8f1-441d-b68c-054d249f805d" providerId="AD" clId="Web-{CBE41F23-4C88-A984-59B6-DC781931A696}" dt="2024-09-18T13:43:04.228" v="2"/>
          <ac:spMkLst>
            <pc:docMk/>
            <pc:sldMk cId="3092362539" sldId="274"/>
            <ac:spMk id="3" creationId="{E3C66863-F814-7660-54A4-97DF3C978A71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3:04.228" v="2"/>
          <ac:spMkLst>
            <pc:docMk/>
            <pc:sldMk cId="3092362539" sldId="274"/>
            <ac:spMk id="4" creationId="{30673B6F-85A1-3165-76E7-1AC1C9F88BF5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3:04.228" v="2"/>
          <ac:spMkLst>
            <pc:docMk/>
            <pc:sldMk cId="3092362539" sldId="274"/>
            <ac:spMk id="5" creationId="{48833E77-5CD3-928F-ED4C-263FC2DAE1D1}"/>
          </ac:spMkLst>
        </pc:spChg>
      </pc:sldChg>
      <pc:sldChg chg="delSp modSp mod modClrScheme chgLayout">
        <pc:chgData name="Radu Giurgiu" userId="S::radu.giurgiu@ilvo.vlaanderen.be::96e47ddd-d8f1-441d-b68c-054d249f805d" providerId="AD" clId="Web-{CBE41F23-4C88-A984-59B6-DC781931A696}" dt="2024-09-18T13:43:45.604" v="3"/>
        <pc:sldMkLst>
          <pc:docMk/>
          <pc:sldMk cId="2150272850" sldId="275"/>
        </pc:sldMkLst>
        <pc:spChg chg="mod ord">
          <ac:chgData name="Radu Giurgiu" userId="S::radu.giurgiu@ilvo.vlaanderen.be::96e47ddd-d8f1-441d-b68c-054d249f805d" providerId="AD" clId="Web-{CBE41F23-4C88-A984-59B6-DC781931A696}" dt="2024-09-18T13:43:45.604" v="3"/>
          <ac:spMkLst>
            <pc:docMk/>
            <pc:sldMk cId="2150272850" sldId="275"/>
            <ac:spMk id="2" creationId="{83758732-9AF7-DF62-5E41-335A5E70D2DD}"/>
          </ac:spMkLst>
        </pc:spChg>
        <pc:spChg chg="del">
          <ac:chgData name="Radu Giurgiu" userId="S::radu.giurgiu@ilvo.vlaanderen.be::96e47ddd-d8f1-441d-b68c-054d249f805d" providerId="AD" clId="Web-{CBE41F23-4C88-A984-59B6-DC781931A696}" dt="2024-09-18T13:43:45.604" v="3"/>
          <ac:spMkLst>
            <pc:docMk/>
            <pc:sldMk cId="2150272850" sldId="275"/>
            <ac:spMk id="3" creationId="{E3C66863-F814-7660-54A4-97DF3C978A71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3:45.604" v="3"/>
          <ac:spMkLst>
            <pc:docMk/>
            <pc:sldMk cId="2150272850" sldId="275"/>
            <ac:spMk id="4" creationId="{30673B6F-85A1-3165-76E7-1AC1C9F88BF5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3:45.604" v="3"/>
          <ac:spMkLst>
            <pc:docMk/>
            <pc:sldMk cId="2150272850" sldId="275"/>
            <ac:spMk id="5" creationId="{48833E77-5CD3-928F-ED4C-263FC2DAE1D1}"/>
          </ac:spMkLst>
        </pc:spChg>
      </pc:sldChg>
      <pc:sldChg chg="delSp modSp mod modClrScheme chgLayout">
        <pc:chgData name="Radu Giurgiu" userId="S::radu.giurgiu@ilvo.vlaanderen.be::96e47ddd-d8f1-441d-b68c-054d249f805d" providerId="AD" clId="Web-{CBE41F23-4C88-A984-59B6-DC781931A696}" dt="2024-09-18T13:43:58.511" v="4"/>
        <pc:sldMkLst>
          <pc:docMk/>
          <pc:sldMk cId="2495643575" sldId="276"/>
        </pc:sldMkLst>
        <pc:spChg chg="mod ord">
          <ac:chgData name="Radu Giurgiu" userId="S::radu.giurgiu@ilvo.vlaanderen.be::96e47ddd-d8f1-441d-b68c-054d249f805d" providerId="AD" clId="Web-{CBE41F23-4C88-A984-59B6-DC781931A696}" dt="2024-09-18T13:43:58.511" v="4"/>
          <ac:spMkLst>
            <pc:docMk/>
            <pc:sldMk cId="2495643575" sldId="276"/>
            <ac:spMk id="2" creationId="{83758732-9AF7-DF62-5E41-335A5E70D2DD}"/>
          </ac:spMkLst>
        </pc:spChg>
        <pc:spChg chg="del">
          <ac:chgData name="Radu Giurgiu" userId="S::radu.giurgiu@ilvo.vlaanderen.be::96e47ddd-d8f1-441d-b68c-054d249f805d" providerId="AD" clId="Web-{CBE41F23-4C88-A984-59B6-DC781931A696}" dt="2024-09-18T13:43:58.511" v="4"/>
          <ac:spMkLst>
            <pc:docMk/>
            <pc:sldMk cId="2495643575" sldId="276"/>
            <ac:spMk id="3" creationId="{E3C66863-F814-7660-54A4-97DF3C978A71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3:58.511" v="4"/>
          <ac:spMkLst>
            <pc:docMk/>
            <pc:sldMk cId="2495643575" sldId="276"/>
            <ac:spMk id="4" creationId="{30673B6F-85A1-3165-76E7-1AC1C9F88BF5}"/>
          </ac:spMkLst>
        </pc:spChg>
        <pc:spChg chg="mod ord">
          <ac:chgData name="Radu Giurgiu" userId="S::radu.giurgiu@ilvo.vlaanderen.be::96e47ddd-d8f1-441d-b68c-054d249f805d" providerId="AD" clId="Web-{CBE41F23-4C88-A984-59B6-DC781931A696}" dt="2024-09-18T13:43:58.511" v="4"/>
          <ac:spMkLst>
            <pc:docMk/>
            <pc:sldMk cId="2495643575" sldId="276"/>
            <ac:spMk id="5" creationId="{48833E77-5CD3-928F-ED4C-263FC2DAE1D1}"/>
          </ac:spMkLst>
        </pc:spChg>
      </pc:sldChg>
    </pc:docChg>
  </pc:docChgLst>
  <pc:docChgLst>
    <pc:chgData name="Isidora Stojacic" userId="S::isidorastojacic.biosense_gmail.com#ext#@ilvo.onmicrosoft.com::bcf73ce2-45f6-4759-a9b4-ab9b4c40734c" providerId="AD" clId="Web-{06C046D0-3265-B38A-0915-EABC021CD668}"/>
    <pc:docChg chg="mod addSld delSld modSld sldOrd">
      <pc:chgData name="Isidora Stojacic" userId="S::isidorastojacic.biosense_gmail.com#ext#@ilvo.onmicrosoft.com::bcf73ce2-45f6-4759-a9b4-ab9b4c40734c" providerId="AD" clId="Web-{06C046D0-3265-B38A-0915-EABC021CD668}" dt="2024-09-18T06:55:41.241" v="300" actId="20577"/>
      <pc:docMkLst>
        <pc:docMk/>
      </pc:docMkLst>
      <pc:sldChg chg="modSp">
        <pc:chgData name="Isidora Stojacic" userId="S::isidorastojacic.biosense_gmail.com#ext#@ilvo.onmicrosoft.com::bcf73ce2-45f6-4759-a9b4-ab9b4c40734c" providerId="AD" clId="Web-{06C046D0-3265-B38A-0915-EABC021CD668}" dt="2024-09-18T06:45:45.237" v="261" actId="20577"/>
        <pc:sldMkLst>
          <pc:docMk/>
          <pc:sldMk cId="997418261" sldId="273"/>
        </pc:sldMkLst>
        <pc:spChg chg="mod">
          <ac:chgData name="Isidora Stojacic" userId="S::isidorastojacic.biosense_gmail.com#ext#@ilvo.onmicrosoft.com::bcf73ce2-45f6-4759-a9b4-ab9b4c40734c" providerId="AD" clId="Web-{06C046D0-3265-B38A-0915-EABC021CD668}" dt="2024-09-18T06:37:02.344" v="94" actId="20577"/>
          <ac:spMkLst>
            <pc:docMk/>
            <pc:sldMk cId="997418261" sldId="273"/>
            <ac:spMk id="2" creationId="{124CA991-1C76-CFEE-8F3E-A169B2FE3339}"/>
          </ac:spMkLst>
        </pc:spChg>
        <pc:spChg chg="mod">
          <ac:chgData name="Isidora Stojacic" userId="S::isidorastojacic.biosense_gmail.com#ext#@ilvo.onmicrosoft.com::bcf73ce2-45f6-4759-a9b4-ab9b4c40734c" providerId="AD" clId="Web-{06C046D0-3265-B38A-0915-EABC021CD668}" dt="2024-09-18T06:45:45.237" v="261" actId="20577"/>
          <ac:spMkLst>
            <pc:docMk/>
            <pc:sldMk cId="997418261" sldId="273"/>
            <ac:spMk id="3" creationId="{27CF31F3-D896-52CE-A4CE-6D70E06DE7C8}"/>
          </ac:spMkLst>
        </pc:spChg>
      </pc:sldChg>
      <pc:sldChg chg="addSp delSp modSp add ord">
        <pc:chgData name="Isidora Stojacic" userId="S::isidorastojacic.biosense_gmail.com#ext#@ilvo.onmicrosoft.com::bcf73ce2-45f6-4759-a9b4-ab9b4c40734c" providerId="AD" clId="Web-{06C046D0-3265-B38A-0915-EABC021CD668}" dt="2024-09-18T06:55:41.241" v="300" actId="20577"/>
        <pc:sldMkLst>
          <pc:docMk/>
          <pc:sldMk cId="3036543214" sldId="292"/>
        </pc:sldMkLst>
        <pc:spChg chg="mod">
          <ac:chgData name="Isidora Stojacic" userId="S::isidorastojacic.biosense_gmail.com#ext#@ilvo.onmicrosoft.com::bcf73ce2-45f6-4759-a9b4-ab9b4c40734c" providerId="AD" clId="Web-{06C046D0-3265-B38A-0915-EABC021CD668}" dt="2024-09-18T06:55:41.241" v="300" actId="20577"/>
          <ac:spMkLst>
            <pc:docMk/>
            <pc:sldMk cId="3036543214" sldId="292"/>
            <ac:spMk id="2" creationId="{883A6D2D-786A-D8D3-C45C-9C85F6112393}"/>
          </ac:spMkLst>
        </pc:spChg>
        <pc:spChg chg="mod">
          <ac:chgData name="Isidora Stojacic" userId="S::isidorastojacic.biosense_gmail.com#ext#@ilvo.onmicrosoft.com::bcf73ce2-45f6-4759-a9b4-ab9b4c40734c" providerId="AD" clId="Web-{06C046D0-3265-B38A-0915-EABC021CD668}" dt="2024-09-18T06:53:54.644" v="288" actId="1076"/>
          <ac:spMkLst>
            <pc:docMk/>
            <pc:sldMk cId="3036543214" sldId="292"/>
            <ac:spMk id="3" creationId="{EB546A81-E4B3-8BB0-6A4F-4F53566F5D32}"/>
          </ac:spMkLst>
        </pc:spChg>
        <pc:spChg chg="mod">
          <ac:chgData name="Isidora Stojacic" userId="S::isidorastojacic.biosense_gmail.com#ext#@ilvo.onmicrosoft.com::bcf73ce2-45f6-4759-a9b4-ab9b4c40734c" providerId="AD" clId="Web-{06C046D0-3265-B38A-0915-EABC021CD668}" dt="2024-09-18T06:52:48.673" v="274" actId="1076"/>
          <ac:spMkLst>
            <pc:docMk/>
            <pc:sldMk cId="3036543214" sldId="292"/>
            <ac:spMk id="6" creationId="{FB0D8E72-3753-406C-3D80-536F72DEA5F1}"/>
          </ac:spMkLst>
        </pc:spChg>
        <pc:spChg chg="mod">
          <ac:chgData name="Isidora Stojacic" userId="S::isidorastojacic.biosense_gmail.com#ext#@ilvo.onmicrosoft.com::bcf73ce2-45f6-4759-a9b4-ab9b4c40734c" providerId="AD" clId="Web-{06C046D0-3265-B38A-0915-EABC021CD668}" dt="2024-09-18T06:55:25.413" v="297" actId="1076"/>
          <ac:spMkLst>
            <pc:docMk/>
            <pc:sldMk cId="3036543214" sldId="292"/>
            <ac:spMk id="9" creationId="{9781EFF8-1528-A552-5B54-89E695B6E21F}"/>
          </ac:spMkLst>
        </pc:spChg>
        <pc:spChg chg="add del mod">
          <ac:chgData name="Isidora Stojacic" userId="S::isidorastojacic.biosense_gmail.com#ext#@ilvo.onmicrosoft.com::bcf73ce2-45f6-4759-a9b4-ab9b4c40734c" providerId="AD" clId="Web-{06C046D0-3265-B38A-0915-EABC021CD668}" dt="2024-09-18T06:52:07.343" v="264"/>
          <ac:spMkLst>
            <pc:docMk/>
            <pc:sldMk cId="3036543214" sldId="292"/>
            <ac:spMk id="12" creationId="{2AC36784-4042-3AF1-C51F-9E2F23D69A53}"/>
          </ac:spMkLst>
        </pc:spChg>
        <pc:spChg chg="add del mod">
          <ac:chgData name="Isidora Stojacic" userId="S::isidorastojacic.biosense_gmail.com#ext#@ilvo.onmicrosoft.com::bcf73ce2-45f6-4759-a9b4-ab9b4c40734c" providerId="AD" clId="Web-{06C046D0-3265-B38A-0915-EABC021CD668}" dt="2024-09-18T06:55:04.943" v="290"/>
          <ac:spMkLst>
            <pc:docMk/>
            <pc:sldMk cId="3036543214" sldId="292"/>
            <ac:spMk id="18" creationId="{09DF728A-BE74-D220-5AD3-58E97F7B6830}"/>
          </ac:spMkLst>
        </pc:spChg>
        <pc:picChg chg="del mod">
          <ac:chgData name="Isidora Stojacic" userId="S::isidorastojacic.biosense_gmail.com#ext#@ilvo.onmicrosoft.com::bcf73ce2-45f6-4759-a9b4-ab9b4c40734c" providerId="AD" clId="Web-{06C046D0-3265-B38A-0915-EABC021CD668}" dt="2024-09-18T06:51:57.499" v="263"/>
          <ac:picMkLst>
            <pc:docMk/>
            <pc:sldMk cId="3036543214" sldId="292"/>
            <ac:picMk id="5" creationId="{3E02E239-2445-A607-7952-E78EFE2FF64D}"/>
          </ac:picMkLst>
        </pc:picChg>
        <pc:picChg chg="del">
          <ac:chgData name="Isidora Stojacic" userId="S::isidorastojacic.biosense_gmail.com#ext#@ilvo.onmicrosoft.com::bcf73ce2-45f6-4759-a9b4-ab9b4c40734c" providerId="AD" clId="Web-{06C046D0-3265-B38A-0915-EABC021CD668}" dt="2024-09-18T06:52:58.095" v="277"/>
          <ac:picMkLst>
            <pc:docMk/>
            <pc:sldMk cId="3036543214" sldId="292"/>
            <ac:picMk id="7" creationId="{67154217-76CC-4753-6B11-D75B835C3CA4}"/>
          </ac:picMkLst>
        </pc:picChg>
        <pc:picChg chg="del">
          <ac:chgData name="Isidora Stojacic" userId="S::isidorastojacic.biosense_gmail.com#ext#@ilvo.onmicrosoft.com::bcf73ce2-45f6-4759-a9b4-ab9b4c40734c" providerId="AD" clId="Web-{06C046D0-3265-B38A-0915-EABC021CD668}" dt="2024-09-18T06:52:14.797" v="268"/>
          <ac:picMkLst>
            <pc:docMk/>
            <pc:sldMk cId="3036543214" sldId="292"/>
            <ac:picMk id="11" creationId="{92EC5607-E9DE-CE18-D080-5ED8357A4C46}"/>
          </ac:picMkLst>
        </pc:picChg>
        <pc:picChg chg="add del mod ord">
          <ac:chgData name="Isidora Stojacic" userId="S::isidorastojacic.biosense_gmail.com#ext#@ilvo.onmicrosoft.com::bcf73ce2-45f6-4759-a9b4-ab9b4c40734c" providerId="AD" clId="Web-{06C046D0-3265-B38A-0915-EABC021CD668}" dt="2024-09-18T06:54:03.754" v="289"/>
          <ac:picMkLst>
            <pc:docMk/>
            <pc:sldMk cId="3036543214" sldId="292"/>
            <ac:picMk id="14" creationId="{34F182AA-41E2-0386-CD45-DD39FA0C9682}"/>
          </ac:picMkLst>
        </pc:picChg>
        <pc:picChg chg="add mod">
          <ac:chgData name="Isidora Stojacic" userId="S::isidorastojacic.biosense_gmail.com#ext#@ilvo.onmicrosoft.com::bcf73ce2-45f6-4759-a9b4-ab9b4c40734c" providerId="AD" clId="Web-{06C046D0-3265-B38A-0915-EABC021CD668}" dt="2024-09-18T06:53:23.283" v="282"/>
          <ac:picMkLst>
            <pc:docMk/>
            <pc:sldMk cId="3036543214" sldId="292"/>
            <ac:picMk id="15" creationId="{B69877BF-E379-3C4F-3565-73CE917A2D27}"/>
          </ac:picMkLst>
        </pc:picChg>
        <pc:picChg chg="add mod">
          <ac:chgData name="Isidora Stojacic" userId="S::isidorastojacic.biosense_gmail.com#ext#@ilvo.onmicrosoft.com::bcf73ce2-45f6-4759-a9b4-ab9b4c40734c" providerId="AD" clId="Web-{06C046D0-3265-B38A-0915-EABC021CD668}" dt="2024-09-18T06:53:43.237" v="287" actId="14100"/>
          <ac:picMkLst>
            <pc:docMk/>
            <pc:sldMk cId="3036543214" sldId="292"/>
            <ac:picMk id="16" creationId="{DAB76F41-9522-6B23-E29B-47CDDF5B3215}"/>
          </ac:picMkLst>
        </pc:picChg>
        <pc:picChg chg="add mod ord">
          <ac:chgData name="Isidora Stojacic" userId="S::isidorastojacic.biosense_gmail.com#ext#@ilvo.onmicrosoft.com::bcf73ce2-45f6-4759-a9b4-ab9b4c40734c" providerId="AD" clId="Web-{06C046D0-3265-B38A-0915-EABC021CD668}" dt="2024-09-18T06:55:21.381" v="296" actId="1076"/>
          <ac:picMkLst>
            <pc:docMk/>
            <pc:sldMk cId="3036543214" sldId="292"/>
            <ac:picMk id="19" creationId="{93A324BD-8608-561D-8AC3-F79C01CCBB12}"/>
          </ac:picMkLst>
        </pc:picChg>
      </pc:sldChg>
      <pc:sldChg chg="modSp add ord">
        <pc:chgData name="Isidora Stojacic" userId="S::isidorastojacic.biosense_gmail.com#ext#@ilvo.onmicrosoft.com::bcf73ce2-45f6-4759-a9b4-ab9b4c40734c" providerId="AD" clId="Web-{06C046D0-3265-B38A-0915-EABC021CD668}" dt="2024-09-18T06:29:12.219" v="16"/>
        <pc:sldMkLst>
          <pc:docMk/>
          <pc:sldMk cId="1482730046" sldId="293"/>
        </pc:sldMkLst>
        <pc:spChg chg="mod">
          <ac:chgData name="Isidora Stojacic" userId="S::isidorastojacic.biosense_gmail.com#ext#@ilvo.onmicrosoft.com::bcf73ce2-45f6-4759-a9b4-ab9b4c40734c" providerId="AD" clId="Web-{06C046D0-3265-B38A-0915-EABC021CD668}" dt="2024-09-18T06:28:50.905" v="12" actId="20577"/>
          <ac:spMkLst>
            <pc:docMk/>
            <pc:sldMk cId="1482730046" sldId="293"/>
            <ac:spMk id="2" creationId="{D3264D7F-A727-154E-19AD-8D37F71D507B}"/>
          </ac:spMkLst>
        </pc:spChg>
        <pc:picChg chg="mod">
          <ac:chgData name="Isidora Stojacic" userId="S::isidorastojacic.biosense_gmail.com#ext#@ilvo.onmicrosoft.com::bcf73ce2-45f6-4759-a9b4-ab9b4c40734c" providerId="AD" clId="Web-{06C046D0-3265-B38A-0915-EABC021CD668}" dt="2024-09-18T06:29:00.312" v="13" actId="1076"/>
          <ac:picMkLst>
            <pc:docMk/>
            <pc:sldMk cId="1482730046" sldId="293"/>
            <ac:picMk id="12" creationId="{24D7F87B-031A-1AEF-87FE-CC23034F4620}"/>
          </ac:picMkLst>
        </pc:picChg>
      </pc:sldChg>
      <pc:sldChg chg="modSp add ord">
        <pc:chgData name="Isidora Stojacic" userId="S::isidorastojacic.biosense_gmail.com#ext#@ilvo.onmicrosoft.com::bcf73ce2-45f6-4759-a9b4-ab9b4c40734c" providerId="AD" clId="Web-{06C046D0-3265-B38A-0915-EABC021CD668}" dt="2024-09-18T06:43:04.184" v="222" actId="20577"/>
        <pc:sldMkLst>
          <pc:docMk/>
          <pc:sldMk cId="1154311250" sldId="294"/>
        </pc:sldMkLst>
        <pc:spChg chg="mod">
          <ac:chgData name="Isidora Stojacic" userId="S::isidorastojacic.biosense_gmail.com#ext#@ilvo.onmicrosoft.com::bcf73ce2-45f6-4759-a9b4-ab9b4c40734c" providerId="AD" clId="Web-{06C046D0-3265-B38A-0915-EABC021CD668}" dt="2024-09-18T06:42:46.121" v="219" actId="20577"/>
          <ac:spMkLst>
            <pc:docMk/>
            <pc:sldMk cId="1154311250" sldId="294"/>
            <ac:spMk id="4" creationId="{7C2AEBBF-6F82-3DA1-91E5-4F601E740C12}"/>
          </ac:spMkLst>
        </pc:spChg>
        <pc:spChg chg="mod">
          <ac:chgData name="Isidora Stojacic" userId="S::isidorastojacic.biosense_gmail.com#ext#@ilvo.onmicrosoft.com::bcf73ce2-45f6-4759-a9b4-ab9b4c40734c" providerId="AD" clId="Web-{06C046D0-3265-B38A-0915-EABC021CD668}" dt="2024-09-18T06:43:04.184" v="222" actId="20577"/>
          <ac:spMkLst>
            <pc:docMk/>
            <pc:sldMk cId="1154311250" sldId="294"/>
            <ac:spMk id="6" creationId="{5D1E34D0-F0A3-72CB-785C-3ADC6C098FC0}"/>
          </ac:spMkLst>
        </pc:spChg>
      </pc:sldChg>
      <pc:sldChg chg="addSp delSp modSp add del ord">
        <pc:chgData name="Isidora Stojacic" userId="S::isidorastojacic.biosense_gmail.com#ext#@ilvo.onmicrosoft.com::bcf73ce2-45f6-4759-a9b4-ab9b4c40734c" providerId="AD" clId="Web-{06C046D0-3265-B38A-0915-EABC021CD668}" dt="2024-09-18T06:31:53.630" v="39"/>
        <pc:sldMkLst>
          <pc:docMk/>
          <pc:sldMk cId="2048320458" sldId="295"/>
        </pc:sldMkLst>
        <pc:spChg chg="mod">
          <ac:chgData name="Isidora Stojacic" userId="S::isidorastojacic.biosense_gmail.com#ext#@ilvo.onmicrosoft.com::bcf73ce2-45f6-4759-a9b4-ab9b4c40734c" providerId="AD" clId="Web-{06C046D0-3265-B38A-0915-EABC021CD668}" dt="2024-09-18T06:31:40.427" v="35" actId="20577"/>
          <ac:spMkLst>
            <pc:docMk/>
            <pc:sldMk cId="2048320458" sldId="295"/>
            <ac:spMk id="2" creationId="{83758732-9AF7-DF62-5E41-335A5E70D2DD}"/>
          </ac:spMkLst>
        </pc:spChg>
        <pc:spChg chg="del">
          <ac:chgData name="Isidora Stojacic" userId="S::isidorastojacic.biosense_gmail.com#ext#@ilvo.onmicrosoft.com::bcf73ce2-45f6-4759-a9b4-ab9b4c40734c" providerId="AD" clId="Web-{06C046D0-3265-B38A-0915-EABC021CD668}" dt="2024-09-18T06:31:29.848" v="30"/>
          <ac:spMkLst>
            <pc:docMk/>
            <pc:sldMk cId="2048320458" sldId="295"/>
            <ac:spMk id="3" creationId="{E3C66863-F814-7660-54A4-97DF3C978A71}"/>
          </ac:spMkLst>
        </pc:spChg>
        <pc:spChg chg="del">
          <ac:chgData name="Isidora Stojacic" userId="S::isidorastojacic.biosense_gmail.com#ext#@ilvo.onmicrosoft.com::bcf73ce2-45f6-4759-a9b4-ab9b4c40734c" providerId="AD" clId="Web-{06C046D0-3265-B38A-0915-EABC021CD668}" dt="2024-09-18T06:31:05.410" v="26"/>
          <ac:spMkLst>
            <pc:docMk/>
            <pc:sldMk cId="2048320458" sldId="295"/>
            <ac:spMk id="4" creationId="{30673B6F-85A1-3165-76E7-1AC1C9F88BF5}"/>
          </ac:spMkLst>
        </pc:spChg>
        <pc:spChg chg="add mod">
          <ac:chgData name="Isidora Stojacic" userId="S::isidorastojacic.biosense_gmail.com#ext#@ilvo.onmicrosoft.com::bcf73ce2-45f6-4759-a9b4-ab9b4c40734c" providerId="AD" clId="Web-{06C046D0-3265-B38A-0915-EABC021CD668}" dt="2024-09-18T06:31:10.394" v="28" actId="1076"/>
          <ac:spMkLst>
            <pc:docMk/>
            <pc:sldMk cId="2048320458" sldId="295"/>
            <ac:spMk id="6" creationId="{B05293AE-B824-E689-5DF7-F8FB9C0FDC5B}"/>
          </ac:spMkLst>
        </pc:spChg>
        <pc:spChg chg="del">
          <ac:chgData name="Isidora Stojacic" userId="S::isidorastojacic.biosense_gmail.com#ext#@ilvo.onmicrosoft.com::bcf73ce2-45f6-4759-a9b4-ab9b4c40734c" providerId="AD" clId="Web-{06C046D0-3265-B38A-0915-EABC021CD668}" dt="2024-09-18T06:31:07.004" v="27"/>
          <ac:spMkLst>
            <pc:docMk/>
            <pc:sldMk cId="2048320458" sldId="295"/>
            <ac:spMk id="8" creationId="{E8D81944-E144-975E-BD17-38B2131FF0F2}"/>
          </ac:spMkLst>
        </pc:spChg>
        <pc:spChg chg="add mod">
          <ac:chgData name="Isidora Stojacic" userId="S::isidorastojacic.biosense_gmail.com#ext#@ilvo.onmicrosoft.com::bcf73ce2-45f6-4759-a9b4-ab9b4c40734c" providerId="AD" clId="Web-{06C046D0-3265-B38A-0915-EABC021CD668}" dt="2024-09-18T06:31:29.848" v="30"/>
          <ac:spMkLst>
            <pc:docMk/>
            <pc:sldMk cId="2048320458" sldId="295"/>
            <ac:spMk id="9" creationId="{041F9BE6-C4A0-51A1-449A-D6FF9F1D3981}"/>
          </ac:spMkLst>
        </pc:spChg>
      </pc:sldChg>
      <pc:sldChg chg="addSp delSp modSp add del replId">
        <pc:chgData name="Isidora Stojacic" userId="S::isidorastojacic.biosense_gmail.com#ext#@ilvo.onmicrosoft.com::bcf73ce2-45f6-4759-a9b4-ab9b4c40734c" providerId="AD" clId="Web-{06C046D0-3265-B38A-0915-EABC021CD668}" dt="2024-09-18T06:32:44.413" v="45"/>
        <pc:sldMkLst>
          <pc:docMk/>
          <pc:sldMk cId="716149846" sldId="296"/>
        </pc:sldMkLst>
        <pc:spChg chg="mod">
          <ac:chgData name="Isidora Stojacic" userId="S::isidorastojacic.biosense_gmail.com#ext#@ilvo.onmicrosoft.com::bcf73ce2-45f6-4759-a9b4-ab9b4c40734c" providerId="AD" clId="Web-{06C046D0-3265-B38A-0915-EABC021CD668}" dt="2024-09-18T06:31:45.864" v="37" actId="1076"/>
          <ac:spMkLst>
            <pc:docMk/>
            <pc:sldMk cId="716149846" sldId="296"/>
            <ac:spMk id="2" creationId="{83758732-9AF7-DF62-5E41-335A5E70D2DD}"/>
          </ac:spMkLst>
        </pc:spChg>
        <pc:spChg chg="del">
          <ac:chgData name="Isidora Stojacic" userId="S::isidorastojacic.biosense_gmail.com#ext#@ilvo.onmicrosoft.com::bcf73ce2-45f6-4759-a9b4-ab9b4c40734c" providerId="AD" clId="Web-{06C046D0-3265-B38A-0915-EABC021CD668}" dt="2024-09-18T06:31:47.974" v="38"/>
          <ac:spMkLst>
            <pc:docMk/>
            <pc:sldMk cId="716149846" sldId="296"/>
            <ac:spMk id="3" creationId="{E3C66863-F814-7660-54A4-97DF3C978A71}"/>
          </ac:spMkLst>
        </pc:spChg>
        <pc:spChg chg="add">
          <ac:chgData name="Isidora Stojacic" userId="S::isidorastojacic.biosense_gmail.com#ext#@ilvo.onmicrosoft.com::bcf73ce2-45f6-4759-a9b4-ab9b4c40734c" providerId="AD" clId="Web-{06C046D0-3265-B38A-0915-EABC021CD668}" dt="2024-09-18T06:31:32.802" v="31"/>
          <ac:spMkLst>
            <pc:docMk/>
            <pc:sldMk cId="716149846" sldId="296"/>
            <ac:spMk id="6" creationId="{E3C66863-F814-7660-54A4-97DF3C978A71}"/>
          </ac:spMkLst>
        </pc:spChg>
      </pc:sldChg>
      <pc:sldChg chg="addSp delSp modSp add replId">
        <pc:chgData name="Isidora Stojacic" userId="S::isidorastojacic.biosense_gmail.com#ext#@ilvo.onmicrosoft.com::bcf73ce2-45f6-4759-a9b4-ab9b4c40734c" providerId="AD" clId="Web-{06C046D0-3265-B38A-0915-EABC021CD668}" dt="2024-09-18T06:33:34.087" v="55"/>
        <pc:sldMkLst>
          <pc:docMk/>
          <pc:sldMk cId="2895056664" sldId="297"/>
        </pc:sldMkLst>
        <pc:spChg chg="mod">
          <ac:chgData name="Isidora Stojacic" userId="S::isidorastojacic.biosense_gmail.com#ext#@ilvo.onmicrosoft.com::bcf73ce2-45f6-4759-a9b4-ab9b4c40734c" providerId="AD" clId="Web-{06C046D0-3265-B38A-0915-EABC021CD668}" dt="2024-09-18T06:32:32.397" v="44" actId="1076"/>
          <ac:spMkLst>
            <pc:docMk/>
            <pc:sldMk cId="2895056664" sldId="297"/>
            <ac:spMk id="2" creationId="{83758732-9AF7-DF62-5E41-335A5E70D2DD}"/>
          </ac:spMkLst>
        </pc:spChg>
        <pc:spChg chg="del">
          <ac:chgData name="Isidora Stojacic" userId="S::isidorastojacic.biosense_gmail.com#ext#@ilvo.onmicrosoft.com::bcf73ce2-45f6-4759-a9b4-ab9b4c40734c" providerId="AD" clId="Web-{06C046D0-3265-B38A-0915-EABC021CD668}" dt="2024-09-18T06:33:16.649" v="49"/>
          <ac:spMkLst>
            <pc:docMk/>
            <pc:sldMk cId="2895056664" sldId="297"/>
            <ac:spMk id="5" creationId="{48833E77-5CD3-928F-ED4C-263FC2DAE1D1}"/>
          </ac:spMkLst>
        </pc:spChg>
        <pc:spChg chg="add">
          <ac:chgData name="Isidora Stojacic" userId="S::isidorastojacic.biosense_gmail.com#ext#@ilvo.onmicrosoft.com::bcf73ce2-45f6-4759-a9b4-ab9b4c40734c" providerId="AD" clId="Web-{06C046D0-3265-B38A-0915-EABC021CD668}" dt="2024-09-18T06:32:21.334" v="41"/>
          <ac:spMkLst>
            <pc:docMk/>
            <pc:sldMk cId="2895056664" sldId="297"/>
            <ac:spMk id="7" creationId="{F43FE9D2-543F-AE36-2633-014647A0EC2E}"/>
          </ac:spMkLst>
        </pc:spChg>
        <pc:spChg chg="add del mod">
          <ac:chgData name="Isidora Stojacic" userId="S::isidorastojacic.biosense_gmail.com#ext#@ilvo.onmicrosoft.com::bcf73ce2-45f6-4759-a9b4-ab9b4c40734c" providerId="AD" clId="Web-{06C046D0-3265-B38A-0915-EABC021CD668}" dt="2024-09-18T06:33:27.196" v="52"/>
          <ac:spMkLst>
            <pc:docMk/>
            <pc:sldMk cId="2895056664" sldId="297"/>
            <ac:spMk id="10" creationId="{85147C9A-1690-5268-C889-17956976FE03}"/>
          </ac:spMkLst>
        </pc:spChg>
        <pc:picChg chg="add del mod">
          <ac:chgData name="Isidora Stojacic" userId="S::isidorastojacic.biosense_gmail.com#ext#@ilvo.onmicrosoft.com::bcf73ce2-45f6-4759-a9b4-ab9b4c40734c" providerId="AD" clId="Web-{06C046D0-3265-B38A-0915-EABC021CD668}" dt="2024-09-18T06:33:34.087" v="55"/>
          <ac:picMkLst>
            <pc:docMk/>
            <pc:sldMk cId="2895056664" sldId="297"/>
            <ac:picMk id="8" creationId="{3BD4B4D6-5086-3746-0436-D140D8254C17}"/>
          </ac:picMkLst>
        </pc:picChg>
      </pc:sldChg>
      <pc:sldChg chg="add ord">
        <pc:chgData name="Isidora Stojacic" userId="S::isidorastojacic.biosense_gmail.com#ext#@ilvo.onmicrosoft.com::bcf73ce2-45f6-4759-a9b4-ab9b4c40734c" providerId="AD" clId="Web-{06C046D0-3265-B38A-0915-EABC021CD668}" dt="2024-09-18T06:44:15.171" v="243"/>
        <pc:sldMkLst>
          <pc:docMk/>
          <pc:sldMk cId="2527978860" sldId="298"/>
        </pc:sldMkLst>
      </pc:sldChg>
      <pc:sldChg chg="modSp add replId">
        <pc:chgData name="Isidora Stojacic" userId="S::isidorastojacic.biosense_gmail.com#ext#@ilvo.onmicrosoft.com::bcf73ce2-45f6-4759-a9b4-ab9b4c40734c" providerId="AD" clId="Web-{06C046D0-3265-B38A-0915-EABC021CD668}" dt="2024-09-18T06:44:10.358" v="241" actId="20577"/>
        <pc:sldMkLst>
          <pc:docMk/>
          <pc:sldMk cId="764350092" sldId="299"/>
        </pc:sldMkLst>
        <pc:spChg chg="mod">
          <ac:chgData name="Isidora Stojacic" userId="S::isidorastojacic.biosense_gmail.com#ext#@ilvo.onmicrosoft.com::bcf73ce2-45f6-4759-a9b4-ab9b4c40734c" providerId="AD" clId="Web-{06C046D0-3265-B38A-0915-EABC021CD668}" dt="2024-09-18T06:44:10.358" v="241" actId="20577"/>
          <ac:spMkLst>
            <pc:docMk/>
            <pc:sldMk cId="764350092" sldId="299"/>
            <ac:spMk id="2" creationId="{124CA991-1C76-CFEE-8F3E-A169B2FE3339}"/>
          </ac:spMkLst>
        </pc:spChg>
        <pc:spChg chg="mod">
          <ac:chgData name="Isidora Stojacic" userId="S::isidorastojacic.biosense_gmail.com#ext#@ilvo.onmicrosoft.com::bcf73ce2-45f6-4759-a9b4-ab9b4c40734c" providerId="AD" clId="Web-{06C046D0-3265-B38A-0915-EABC021CD668}" dt="2024-09-18T06:43:51.936" v="230" actId="20577"/>
          <ac:spMkLst>
            <pc:docMk/>
            <pc:sldMk cId="764350092" sldId="299"/>
            <ac:spMk id="3" creationId="{27CF31F3-D896-52CE-A4CE-6D70E06DE7C8}"/>
          </ac:spMkLst>
        </pc:spChg>
      </pc:sldChg>
      <pc:sldChg chg="new del">
        <pc:chgData name="Isidora Stojacic" userId="S::isidorastojacic.biosense_gmail.com#ext#@ilvo.onmicrosoft.com::bcf73ce2-45f6-4759-a9b4-ab9b4c40734c" providerId="AD" clId="Web-{06C046D0-3265-B38A-0915-EABC021CD668}" dt="2024-09-18T06:43:43.858" v="227"/>
        <pc:sldMkLst>
          <pc:docMk/>
          <pc:sldMk cId="1237494631" sldId="299"/>
        </pc:sldMkLst>
      </pc:sldChg>
    </pc:docChg>
  </pc:docChgLst>
  <pc:docChgLst>
    <pc:chgData name="Isidora Stojacic" userId="S::isidorastojacic.biosense_gmail.com#ext#@ilvo.onmicrosoft.com::bcf73ce2-45f6-4759-a9b4-ab9b4c40734c" providerId="AD" clId="Web-{680973C5-B2B2-B179-66E2-A34A2A1D7FC0}"/>
    <pc:docChg chg="delSld">
      <pc:chgData name="Isidora Stojacic" userId="S::isidorastojacic.biosense_gmail.com#ext#@ilvo.onmicrosoft.com::bcf73ce2-45f6-4759-a9b4-ab9b4c40734c" providerId="AD" clId="Web-{680973C5-B2B2-B179-66E2-A34A2A1D7FC0}" dt="2024-09-19T07:32:05.383" v="0"/>
      <pc:docMkLst>
        <pc:docMk/>
      </pc:docMkLst>
      <pc:sldChg chg="del">
        <pc:chgData name="Isidora Stojacic" userId="S::isidorastojacic.biosense_gmail.com#ext#@ilvo.onmicrosoft.com::bcf73ce2-45f6-4759-a9b4-ab9b4c40734c" providerId="AD" clId="Web-{680973C5-B2B2-B179-66E2-A34A2A1D7FC0}" dt="2024-09-19T07:32:05.383" v="0"/>
        <pc:sldMkLst>
          <pc:docMk/>
          <pc:sldMk cId="1154311250" sldId="294"/>
        </pc:sldMkLst>
      </pc:sldChg>
    </pc:docChg>
  </pc:docChgLst>
  <pc:docChgLst>
    <pc:chgData name="Woude, Thaisa van der" userId="7e2135c8-8b16-446c-aeea-c7312537d227" providerId="ADAL" clId="{8E196959-82A2-4547-9399-DC2DB70AB6C4}"/>
    <pc:docChg chg="undo custSel addSld delSld modSld sldOrd modMainMaster">
      <pc:chgData name="Woude, Thaisa van der" userId="7e2135c8-8b16-446c-aeea-c7312537d227" providerId="ADAL" clId="{8E196959-82A2-4547-9399-DC2DB70AB6C4}" dt="2024-09-19T06:55:13.390" v="880" actId="207"/>
      <pc:docMkLst>
        <pc:docMk/>
      </pc:docMkLst>
      <pc:sldChg chg="modSp mod">
        <pc:chgData name="Woude, Thaisa van der" userId="7e2135c8-8b16-446c-aeea-c7312537d227" providerId="ADAL" clId="{8E196959-82A2-4547-9399-DC2DB70AB6C4}" dt="2024-09-09T11:09:06.796" v="63" actId="20577"/>
        <pc:sldMkLst>
          <pc:docMk/>
          <pc:sldMk cId="1912240692" sldId="263"/>
        </pc:sldMkLst>
        <pc:spChg chg="mod">
          <ac:chgData name="Woude, Thaisa van der" userId="7e2135c8-8b16-446c-aeea-c7312537d227" providerId="ADAL" clId="{8E196959-82A2-4547-9399-DC2DB70AB6C4}" dt="2024-09-09T11:08:54.937" v="26" actId="20577"/>
          <ac:spMkLst>
            <pc:docMk/>
            <pc:sldMk cId="1912240692" sldId="263"/>
            <ac:spMk id="2" creationId="{83758732-9AF7-DF62-5E41-335A5E70D2DD}"/>
          </ac:spMkLst>
        </pc:spChg>
        <pc:spChg chg="mod">
          <ac:chgData name="Woude, Thaisa van der" userId="7e2135c8-8b16-446c-aeea-c7312537d227" providerId="ADAL" clId="{8E196959-82A2-4547-9399-DC2DB70AB6C4}" dt="2024-09-09T11:09:06.796" v="63" actId="20577"/>
          <ac:spMkLst>
            <pc:docMk/>
            <pc:sldMk cId="1912240692" sldId="263"/>
            <ac:spMk id="4" creationId="{30673B6F-85A1-3165-76E7-1AC1C9F88BF5}"/>
          </ac:spMkLst>
        </pc:spChg>
        <pc:spChg chg="mod">
          <ac:chgData name="Woude, Thaisa van der" userId="7e2135c8-8b16-446c-aeea-c7312537d227" providerId="ADAL" clId="{8E196959-82A2-4547-9399-DC2DB70AB6C4}" dt="2024-09-09T11:09:00.696" v="36" actId="20577"/>
          <ac:spMkLst>
            <pc:docMk/>
            <pc:sldMk cId="1912240692" sldId="263"/>
            <ac:spMk id="5" creationId="{48833E77-5CD3-928F-ED4C-263FC2DAE1D1}"/>
          </ac:spMkLst>
        </pc:spChg>
      </pc:sldChg>
      <pc:sldChg chg="del">
        <pc:chgData name="Woude, Thaisa van der" userId="7e2135c8-8b16-446c-aeea-c7312537d227" providerId="ADAL" clId="{8E196959-82A2-4547-9399-DC2DB70AB6C4}" dt="2024-09-18T13:50:50.512" v="773" actId="47"/>
        <pc:sldMkLst>
          <pc:docMk/>
          <pc:sldMk cId="1881613297" sldId="266"/>
        </pc:sldMkLst>
      </pc:sldChg>
      <pc:sldChg chg="add del">
        <pc:chgData name="Woude, Thaisa van der" userId="7e2135c8-8b16-446c-aeea-c7312537d227" providerId="ADAL" clId="{8E196959-82A2-4547-9399-DC2DB70AB6C4}" dt="2024-09-17T07:45:18.779" v="748" actId="47"/>
        <pc:sldMkLst>
          <pc:docMk/>
          <pc:sldMk cId="1913764678" sldId="267"/>
        </pc:sldMkLst>
      </pc:sldChg>
      <pc:sldChg chg="modSp mod">
        <pc:chgData name="Woude, Thaisa van der" userId="7e2135c8-8b16-446c-aeea-c7312537d227" providerId="ADAL" clId="{8E196959-82A2-4547-9399-DC2DB70AB6C4}" dt="2024-09-09T11:13:06.145" v="572" actId="20577"/>
        <pc:sldMkLst>
          <pc:docMk/>
          <pc:sldMk cId="4253282237" sldId="268"/>
        </pc:sldMkLst>
        <pc:spChg chg="mod">
          <ac:chgData name="Woude, Thaisa van der" userId="7e2135c8-8b16-446c-aeea-c7312537d227" providerId="ADAL" clId="{8E196959-82A2-4547-9399-DC2DB70AB6C4}" dt="2024-09-09T11:11:34.455" v="335" actId="20577"/>
          <ac:spMkLst>
            <pc:docMk/>
            <pc:sldMk cId="4253282237" sldId="268"/>
            <ac:spMk id="2" creationId="{C592C69E-C975-9E4F-CB14-8315DC2A7B3F}"/>
          </ac:spMkLst>
        </pc:spChg>
        <pc:spChg chg="mod">
          <ac:chgData name="Woude, Thaisa van der" userId="7e2135c8-8b16-446c-aeea-c7312537d227" providerId="ADAL" clId="{8E196959-82A2-4547-9399-DC2DB70AB6C4}" dt="2024-09-09T11:13:06.145" v="572" actId="20577"/>
          <ac:spMkLst>
            <pc:docMk/>
            <pc:sldMk cId="4253282237" sldId="268"/>
            <ac:spMk id="3" creationId="{6AF89B51-07F7-F157-4C44-39B17495EDBD}"/>
          </ac:spMkLst>
        </pc:spChg>
      </pc:sldChg>
      <pc:sldChg chg="modSp add mod">
        <pc:chgData name="Woude, Thaisa van der" userId="7e2135c8-8b16-446c-aeea-c7312537d227" providerId="ADAL" clId="{8E196959-82A2-4547-9399-DC2DB70AB6C4}" dt="2024-09-09T11:18:33.661" v="741" actId="20577"/>
        <pc:sldMkLst>
          <pc:docMk/>
          <pc:sldMk cId="3395049233" sldId="269"/>
        </pc:sldMkLst>
        <pc:spChg chg="mod">
          <ac:chgData name="Woude, Thaisa van der" userId="7e2135c8-8b16-446c-aeea-c7312537d227" providerId="ADAL" clId="{8E196959-82A2-4547-9399-DC2DB70AB6C4}" dt="2024-09-09T11:09:22.899" v="86" actId="20577"/>
          <ac:spMkLst>
            <pc:docMk/>
            <pc:sldMk cId="3395049233" sldId="269"/>
            <ac:spMk id="2" creationId="{C592C69E-C975-9E4F-CB14-8315DC2A7B3F}"/>
          </ac:spMkLst>
        </pc:spChg>
        <pc:spChg chg="mod">
          <ac:chgData name="Woude, Thaisa van der" userId="7e2135c8-8b16-446c-aeea-c7312537d227" providerId="ADAL" clId="{8E196959-82A2-4547-9399-DC2DB70AB6C4}" dt="2024-09-09T11:18:33.661" v="741" actId="20577"/>
          <ac:spMkLst>
            <pc:docMk/>
            <pc:sldMk cId="3395049233" sldId="269"/>
            <ac:spMk id="3" creationId="{6AF89B51-07F7-F157-4C44-39B17495EDBD}"/>
          </ac:spMkLst>
        </pc:spChg>
      </pc:sldChg>
      <pc:sldChg chg="new">
        <pc:chgData name="Woude, Thaisa van der" userId="7e2135c8-8b16-446c-aeea-c7312537d227" providerId="ADAL" clId="{8E196959-82A2-4547-9399-DC2DB70AB6C4}" dt="2024-09-09T11:16:32.388" v="573" actId="680"/>
        <pc:sldMkLst>
          <pc:docMk/>
          <pc:sldMk cId="1762462899" sldId="270"/>
        </pc:sldMkLst>
      </pc:sldChg>
      <pc:sldChg chg="modSp add mod">
        <pc:chgData name="Woude, Thaisa van der" userId="7e2135c8-8b16-446c-aeea-c7312537d227" providerId="ADAL" clId="{8E196959-82A2-4547-9399-DC2DB70AB6C4}" dt="2024-09-09T11:17:02.080" v="622" actId="20577"/>
        <pc:sldMkLst>
          <pc:docMk/>
          <pc:sldMk cId="1376236847" sldId="271"/>
        </pc:sldMkLst>
        <pc:spChg chg="mod">
          <ac:chgData name="Woude, Thaisa van der" userId="7e2135c8-8b16-446c-aeea-c7312537d227" providerId="ADAL" clId="{8E196959-82A2-4547-9399-DC2DB70AB6C4}" dt="2024-09-09T11:16:56.962" v="606" actId="27636"/>
          <ac:spMkLst>
            <pc:docMk/>
            <pc:sldMk cId="1376236847" sldId="271"/>
            <ac:spMk id="2" creationId="{83758732-9AF7-DF62-5E41-335A5E70D2DD}"/>
          </ac:spMkLst>
        </pc:spChg>
        <pc:spChg chg="mod">
          <ac:chgData name="Woude, Thaisa van der" userId="7e2135c8-8b16-446c-aeea-c7312537d227" providerId="ADAL" clId="{8E196959-82A2-4547-9399-DC2DB70AB6C4}" dt="2024-09-09T11:17:02.080" v="622" actId="20577"/>
          <ac:spMkLst>
            <pc:docMk/>
            <pc:sldMk cId="1376236847" sldId="271"/>
            <ac:spMk id="4" creationId="{30673B6F-85A1-3165-76E7-1AC1C9F88BF5}"/>
          </ac:spMkLst>
        </pc:spChg>
      </pc:sldChg>
      <pc:sldChg chg="addSp delSp modSp add mod">
        <pc:chgData name="Woude, Thaisa van der" userId="7e2135c8-8b16-446c-aeea-c7312537d227" providerId="ADAL" clId="{8E196959-82A2-4547-9399-DC2DB70AB6C4}" dt="2024-09-18T13:45:59.714" v="751" actId="22"/>
        <pc:sldMkLst>
          <pc:docMk/>
          <pc:sldMk cId="3336409767" sldId="272"/>
        </pc:sldMkLst>
        <pc:spChg chg="mod">
          <ac:chgData name="Woude, Thaisa van der" userId="7e2135c8-8b16-446c-aeea-c7312537d227" providerId="ADAL" clId="{8E196959-82A2-4547-9399-DC2DB70AB6C4}" dt="2024-09-09T11:17:14.389" v="642" actId="20577"/>
          <ac:spMkLst>
            <pc:docMk/>
            <pc:sldMk cId="3336409767" sldId="272"/>
            <ac:spMk id="2" creationId="{83758732-9AF7-DF62-5E41-335A5E70D2DD}"/>
          </ac:spMkLst>
        </pc:spChg>
        <pc:spChg chg="mod">
          <ac:chgData name="Woude, Thaisa van der" userId="7e2135c8-8b16-446c-aeea-c7312537d227" providerId="ADAL" clId="{8E196959-82A2-4547-9399-DC2DB70AB6C4}" dt="2024-09-09T11:17:20.478" v="660" actId="20577"/>
          <ac:spMkLst>
            <pc:docMk/>
            <pc:sldMk cId="3336409767" sldId="272"/>
            <ac:spMk id="4" creationId="{30673B6F-85A1-3165-76E7-1AC1C9F88BF5}"/>
          </ac:spMkLst>
        </pc:spChg>
        <pc:spChg chg="add del">
          <ac:chgData name="Woude, Thaisa van der" userId="7e2135c8-8b16-446c-aeea-c7312537d227" providerId="ADAL" clId="{8E196959-82A2-4547-9399-DC2DB70AB6C4}" dt="2024-09-18T13:45:59.714" v="751" actId="22"/>
          <ac:spMkLst>
            <pc:docMk/>
            <pc:sldMk cId="3336409767" sldId="272"/>
            <ac:spMk id="7" creationId="{C4D90323-91C5-7ADF-602A-B93150779000}"/>
          </ac:spMkLst>
        </pc:spChg>
      </pc:sldChg>
      <pc:sldChg chg="modSp new mod">
        <pc:chgData name="Woude, Thaisa van der" userId="7e2135c8-8b16-446c-aeea-c7312537d227" providerId="ADAL" clId="{8E196959-82A2-4547-9399-DC2DB70AB6C4}" dt="2024-09-18T13:50:48.026" v="772" actId="27636"/>
        <pc:sldMkLst>
          <pc:docMk/>
          <pc:sldMk cId="997418261" sldId="273"/>
        </pc:sldMkLst>
        <pc:spChg chg="mod">
          <ac:chgData name="Woude, Thaisa van der" userId="7e2135c8-8b16-446c-aeea-c7312537d227" providerId="ADAL" clId="{8E196959-82A2-4547-9399-DC2DB70AB6C4}" dt="2024-09-18T13:50:48.026" v="772" actId="27636"/>
          <ac:spMkLst>
            <pc:docMk/>
            <pc:sldMk cId="997418261" sldId="273"/>
            <ac:spMk id="3" creationId="{27CF31F3-D896-52CE-A4CE-6D70E06DE7C8}"/>
          </ac:spMkLst>
        </pc:spChg>
      </pc:sldChg>
      <pc:sldChg chg="modSp add mod">
        <pc:chgData name="Woude, Thaisa van der" userId="7e2135c8-8b16-446c-aeea-c7312537d227" providerId="ADAL" clId="{8E196959-82A2-4547-9399-DC2DB70AB6C4}" dt="2024-09-09T11:19:02.918" v="744" actId="20577"/>
        <pc:sldMkLst>
          <pc:docMk/>
          <pc:sldMk cId="3092362539" sldId="274"/>
        </pc:sldMkLst>
        <pc:spChg chg="mod">
          <ac:chgData name="Woude, Thaisa van der" userId="7e2135c8-8b16-446c-aeea-c7312537d227" providerId="ADAL" clId="{8E196959-82A2-4547-9399-DC2DB70AB6C4}" dt="2024-09-09T11:17:44.500" v="689" actId="20577"/>
          <ac:spMkLst>
            <pc:docMk/>
            <pc:sldMk cId="3092362539" sldId="274"/>
            <ac:spMk id="2" creationId="{83758732-9AF7-DF62-5E41-335A5E70D2DD}"/>
          </ac:spMkLst>
        </pc:spChg>
        <pc:spChg chg="mod">
          <ac:chgData name="Woude, Thaisa van der" userId="7e2135c8-8b16-446c-aeea-c7312537d227" providerId="ADAL" clId="{8E196959-82A2-4547-9399-DC2DB70AB6C4}" dt="2024-09-09T11:19:02.918" v="744" actId="20577"/>
          <ac:spMkLst>
            <pc:docMk/>
            <pc:sldMk cId="3092362539" sldId="274"/>
            <ac:spMk id="4" creationId="{30673B6F-85A1-3165-76E7-1AC1C9F88BF5}"/>
          </ac:spMkLst>
        </pc:spChg>
      </pc:sldChg>
      <pc:sldChg chg="modSp add mod">
        <pc:chgData name="Woude, Thaisa van der" userId="7e2135c8-8b16-446c-aeea-c7312537d227" providerId="ADAL" clId="{8E196959-82A2-4547-9399-DC2DB70AB6C4}" dt="2024-09-09T11:18:14.167" v="730" actId="20577"/>
        <pc:sldMkLst>
          <pc:docMk/>
          <pc:sldMk cId="2150272850" sldId="275"/>
        </pc:sldMkLst>
        <pc:spChg chg="mod">
          <ac:chgData name="Woude, Thaisa van der" userId="7e2135c8-8b16-446c-aeea-c7312537d227" providerId="ADAL" clId="{8E196959-82A2-4547-9399-DC2DB70AB6C4}" dt="2024-09-09T11:18:14.167" v="730" actId="20577"/>
          <ac:spMkLst>
            <pc:docMk/>
            <pc:sldMk cId="2150272850" sldId="275"/>
            <ac:spMk id="2" creationId="{83758732-9AF7-DF62-5E41-335A5E70D2DD}"/>
          </ac:spMkLst>
        </pc:spChg>
      </pc:sldChg>
      <pc:sldChg chg="modSp add mod">
        <pc:chgData name="Woude, Thaisa van der" userId="7e2135c8-8b16-446c-aeea-c7312537d227" providerId="ADAL" clId="{8E196959-82A2-4547-9399-DC2DB70AB6C4}" dt="2024-09-09T11:18:23.992" v="738" actId="20577"/>
        <pc:sldMkLst>
          <pc:docMk/>
          <pc:sldMk cId="2495643575" sldId="276"/>
        </pc:sldMkLst>
        <pc:spChg chg="mod">
          <ac:chgData name="Woude, Thaisa van der" userId="7e2135c8-8b16-446c-aeea-c7312537d227" providerId="ADAL" clId="{8E196959-82A2-4547-9399-DC2DB70AB6C4}" dt="2024-09-09T11:18:23.992" v="738" actId="20577"/>
          <ac:spMkLst>
            <pc:docMk/>
            <pc:sldMk cId="2495643575" sldId="276"/>
            <ac:spMk id="2" creationId="{83758732-9AF7-DF62-5E41-335A5E70D2DD}"/>
          </ac:spMkLst>
        </pc:spChg>
      </pc:sldChg>
      <pc:sldChg chg="new add del">
        <pc:chgData name="Woude, Thaisa van der" userId="7e2135c8-8b16-446c-aeea-c7312537d227" providerId="ADAL" clId="{8E196959-82A2-4547-9399-DC2DB70AB6C4}" dt="2024-09-18T13:49:29.643" v="759" actId="47"/>
        <pc:sldMkLst>
          <pc:docMk/>
          <pc:sldMk cId="3935846355" sldId="277"/>
        </pc:sldMkLst>
      </pc:sldChg>
      <pc:sldChg chg="ord">
        <pc:chgData name="Woude, Thaisa van der" userId="7e2135c8-8b16-446c-aeea-c7312537d227" providerId="ADAL" clId="{8E196959-82A2-4547-9399-DC2DB70AB6C4}" dt="2024-09-18T13:50:25.688" v="766"/>
        <pc:sldMkLst>
          <pc:docMk/>
          <pc:sldMk cId="3036543214" sldId="292"/>
        </pc:sldMkLst>
      </pc:sldChg>
      <pc:sldChg chg="modSp mod">
        <pc:chgData name="Woude, Thaisa van der" userId="7e2135c8-8b16-446c-aeea-c7312537d227" providerId="ADAL" clId="{8E196959-82A2-4547-9399-DC2DB70AB6C4}" dt="2024-09-18T13:51:46.855" v="783" actId="6549"/>
        <pc:sldMkLst>
          <pc:docMk/>
          <pc:sldMk cId="1154311250" sldId="294"/>
        </pc:sldMkLst>
        <pc:spChg chg="mod">
          <ac:chgData name="Woude, Thaisa van der" userId="7e2135c8-8b16-446c-aeea-c7312537d227" providerId="ADAL" clId="{8E196959-82A2-4547-9399-DC2DB70AB6C4}" dt="2024-09-18T13:51:46.855" v="783" actId="6549"/>
          <ac:spMkLst>
            <pc:docMk/>
            <pc:sldMk cId="1154311250" sldId="294"/>
            <ac:spMk id="2" creationId="{14104690-9A2E-88F2-37ED-E2FE7F6EE33C}"/>
          </ac:spMkLst>
        </pc:spChg>
        <pc:spChg chg="mod">
          <ac:chgData name="Woude, Thaisa van der" userId="7e2135c8-8b16-446c-aeea-c7312537d227" providerId="ADAL" clId="{8E196959-82A2-4547-9399-DC2DB70AB6C4}" dt="2024-09-18T13:51:39.338" v="780" actId="207"/>
          <ac:spMkLst>
            <pc:docMk/>
            <pc:sldMk cId="1154311250" sldId="294"/>
            <ac:spMk id="4" creationId="{7C2AEBBF-6F82-3DA1-91E5-4F601E740C12}"/>
          </ac:spMkLst>
        </pc:spChg>
        <pc:spChg chg="mod">
          <ac:chgData name="Woude, Thaisa van der" userId="7e2135c8-8b16-446c-aeea-c7312537d227" providerId="ADAL" clId="{8E196959-82A2-4547-9399-DC2DB70AB6C4}" dt="2024-09-18T13:51:42.694" v="781" actId="207"/>
          <ac:spMkLst>
            <pc:docMk/>
            <pc:sldMk cId="1154311250" sldId="294"/>
            <ac:spMk id="6" creationId="{5D1E34D0-F0A3-72CB-785C-3ADC6C098FC0}"/>
          </ac:spMkLst>
        </pc:spChg>
      </pc:sldChg>
      <pc:sldChg chg="modSp mod">
        <pc:chgData name="Woude, Thaisa van der" userId="7e2135c8-8b16-446c-aeea-c7312537d227" providerId="ADAL" clId="{8E196959-82A2-4547-9399-DC2DB70AB6C4}" dt="2024-09-18T13:52:00.706" v="784" actId="207"/>
        <pc:sldMkLst>
          <pc:docMk/>
          <pc:sldMk cId="2527978860" sldId="298"/>
        </pc:sldMkLst>
        <pc:spChg chg="mod">
          <ac:chgData name="Woude, Thaisa van der" userId="7e2135c8-8b16-446c-aeea-c7312537d227" providerId="ADAL" clId="{8E196959-82A2-4547-9399-DC2DB70AB6C4}" dt="2024-09-18T13:52:00.706" v="784" actId="207"/>
          <ac:spMkLst>
            <pc:docMk/>
            <pc:sldMk cId="2527978860" sldId="298"/>
            <ac:spMk id="15" creationId="{F1D1EC0E-28C6-AA6E-2B62-9670609552E2}"/>
          </ac:spMkLst>
        </pc:spChg>
      </pc:sldChg>
      <pc:sldChg chg="modCm">
        <pc:chgData name="Woude, Thaisa van der" userId="7e2135c8-8b16-446c-aeea-c7312537d227" providerId="ADAL" clId="{8E196959-82A2-4547-9399-DC2DB70AB6C4}" dt="2024-09-18T13:51:02.664" v="774"/>
        <pc:sldMkLst>
          <pc:docMk/>
          <pc:sldMk cId="764350092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oude, Thaisa van der" userId="7e2135c8-8b16-446c-aeea-c7312537d227" providerId="ADAL" clId="{8E196959-82A2-4547-9399-DC2DB70AB6C4}" dt="2024-09-18T13:51:02.664" v="774"/>
              <pc2:cmMkLst xmlns:pc2="http://schemas.microsoft.com/office/powerpoint/2019/9/main/command">
                <pc:docMk/>
                <pc:sldMk cId="764350092" sldId="299"/>
                <pc2:cmMk id="{E0439015-448E-46D0-91EF-46090CC9C68B}"/>
              </pc2:cmMkLst>
              <pc226:cmRplyChg chg="add">
                <pc226:chgData name="Woude, Thaisa van der" userId="7e2135c8-8b16-446c-aeea-c7312537d227" providerId="ADAL" clId="{8E196959-82A2-4547-9399-DC2DB70AB6C4}" dt="2024-09-18T13:51:02.664" v="774"/>
                <pc2:cmRplyMkLst xmlns:pc2="http://schemas.microsoft.com/office/powerpoint/2019/9/main/command">
                  <pc:docMk/>
                  <pc:sldMk cId="764350092" sldId="299"/>
                  <pc2:cmMk id="{E0439015-448E-46D0-91EF-46090CC9C68B}"/>
                  <pc2:cmRplyMk id="{668AB5E5-F874-496D-A4B2-3B7D8FE42235}"/>
                </pc2:cmRplyMkLst>
              </pc226:cmRplyChg>
            </pc226:cmChg>
          </p:ext>
        </pc:extLst>
      </pc:sldChg>
      <pc:sldChg chg="add setBg">
        <pc:chgData name="Woude, Thaisa van der" userId="7e2135c8-8b16-446c-aeea-c7312537d227" providerId="ADAL" clId="{8E196959-82A2-4547-9399-DC2DB70AB6C4}" dt="2024-09-18T13:46:21.170" v="752"/>
        <pc:sldMkLst>
          <pc:docMk/>
          <pc:sldMk cId="3446814727" sldId="301"/>
        </pc:sldMkLst>
      </pc:sldChg>
      <pc:sldChg chg="add setBg">
        <pc:chgData name="Woude, Thaisa van der" userId="7e2135c8-8b16-446c-aeea-c7312537d227" providerId="ADAL" clId="{8E196959-82A2-4547-9399-DC2DB70AB6C4}" dt="2024-09-18T13:46:21.170" v="752"/>
        <pc:sldMkLst>
          <pc:docMk/>
          <pc:sldMk cId="2669834159" sldId="304"/>
        </pc:sldMkLst>
      </pc:sldChg>
      <pc:sldChg chg="add setBg">
        <pc:chgData name="Woude, Thaisa van der" userId="7e2135c8-8b16-446c-aeea-c7312537d227" providerId="ADAL" clId="{8E196959-82A2-4547-9399-DC2DB70AB6C4}" dt="2024-09-18T13:46:21.170" v="752"/>
        <pc:sldMkLst>
          <pc:docMk/>
          <pc:sldMk cId="363438861" sldId="305"/>
        </pc:sldMkLst>
      </pc:sldChg>
      <pc:sldChg chg="add setBg">
        <pc:chgData name="Woude, Thaisa van der" userId="7e2135c8-8b16-446c-aeea-c7312537d227" providerId="ADAL" clId="{8E196959-82A2-4547-9399-DC2DB70AB6C4}" dt="2024-09-18T13:46:21.170" v="752"/>
        <pc:sldMkLst>
          <pc:docMk/>
          <pc:sldMk cId="882625889" sldId="306"/>
        </pc:sldMkLst>
      </pc:sldChg>
      <pc:sldChg chg="add setBg">
        <pc:chgData name="Woude, Thaisa van der" userId="7e2135c8-8b16-446c-aeea-c7312537d227" providerId="ADAL" clId="{8E196959-82A2-4547-9399-DC2DB70AB6C4}" dt="2024-09-18T13:46:21.170" v="752"/>
        <pc:sldMkLst>
          <pc:docMk/>
          <pc:sldMk cId="2058978816" sldId="307"/>
        </pc:sldMkLst>
      </pc:sldChg>
      <pc:sldChg chg="add setBg">
        <pc:chgData name="Woude, Thaisa van der" userId="7e2135c8-8b16-446c-aeea-c7312537d227" providerId="ADAL" clId="{8E196959-82A2-4547-9399-DC2DB70AB6C4}" dt="2024-09-18T13:46:21.170" v="752"/>
        <pc:sldMkLst>
          <pc:docMk/>
          <pc:sldMk cId="2528644620" sldId="308"/>
        </pc:sldMkLst>
      </pc:sldChg>
      <pc:sldChg chg="add setBg">
        <pc:chgData name="Woude, Thaisa van der" userId="7e2135c8-8b16-446c-aeea-c7312537d227" providerId="ADAL" clId="{8E196959-82A2-4547-9399-DC2DB70AB6C4}" dt="2024-09-18T13:46:21.170" v="752"/>
        <pc:sldMkLst>
          <pc:docMk/>
          <pc:sldMk cId="908317787" sldId="309"/>
        </pc:sldMkLst>
      </pc:sldChg>
      <pc:sldChg chg="add setBg">
        <pc:chgData name="Woude, Thaisa van der" userId="7e2135c8-8b16-446c-aeea-c7312537d227" providerId="ADAL" clId="{8E196959-82A2-4547-9399-DC2DB70AB6C4}" dt="2024-09-18T13:46:21.170" v="752"/>
        <pc:sldMkLst>
          <pc:docMk/>
          <pc:sldMk cId="308430580" sldId="310"/>
        </pc:sldMkLst>
      </pc:sldChg>
      <pc:sldChg chg="add">
        <pc:chgData name="Woude, Thaisa van der" userId="7e2135c8-8b16-446c-aeea-c7312537d227" providerId="ADAL" clId="{8E196959-82A2-4547-9399-DC2DB70AB6C4}" dt="2024-09-18T13:46:21.170" v="752"/>
        <pc:sldMkLst>
          <pc:docMk/>
          <pc:sldMk cId="1342593029" sldId="312"/>
        </pc:sldMkLst>
      </pc:sldChg>
      <pc:sldChg chg="add">
        <pc:chgData name="Woude, Thaisa van der" userId="7e2135c8-8b16-446c-aeea-c7312537d227" providerId="ADAL" clId="{8E196959-82A2-4547-9399-DC2DB70AB6C4}" dt="2024-09-18T13:46:21.170" v="752"/>
        <pc:sldMkLst>
          <pc:docMk/>
          <pc:sldMk cId="326974789" sldId="313"/>
        </pc:sldMkLst>
      </pc:sldChg>
      <pc:sldChg chg="add">
        <pc:chgData name="Woude, Thaisa van der" userId="7e2135c8-8b16-446c-aeea-c7312537d227" providerId="ADAL" clId="{8E196959-82A2-4547-9399-DC2DB70AB6C4}" dt="2024-09-18T13:46:21.170" v="752"/>
        <pc:sldMkLst>
          <pc:docMk/>
          <pc:sldMk cId="3371736440" sldId="314"/>
        </pc:sldMkLst>
      </pc:sldChg>
      <pc:sldChg chg="add">
        <pc:chgData name="Woude, Thaisa van der" userId="7e2135c8-8b16-446c-aeea-c7312537d227" providerId="ADAL" clId="{8E196959-82A2-4547-9399-DC2DB70AB6C4}" dt="2024-09-18T13:46:21.170" v="752"/>
        <pc:sldMkLst>
          <pc:docMk/>
          <pc:sldMk cId="1876451588" sldId="315"/>
        </pc:sldMkLst>
      </pc:sldChg>
      <pc:sldChg chg="modSp add mod addCm delCm">
        <pc:chgData name="Woude, Thaisa van der" userId="7e2135c8-8b16-446c-aeea-c7312537d227" providerId="ADAL" clId="{8E196959-82A2-4547-9399-DC2DB70AB6C4}" dt="2024-09-19T06:55:13.390" v="880" actId="207"/>
        <pc:sldMkLst>
          <pc:docMk/>
          <pc:sldMk cId="1185456499" sldId="316"/>
        </pc:sldMkLst>
        <pc:spChg chg="mod">
          <ac:chgData name="Woude, Thaisa van der" userId="7e2135c8-8b16-446c-aeea-c7312537d227" providerId="ADAL" clId="{8E196959-82A2-4547-9399-DC2DB70AB6C4}" dt="2024-09-18T14:06:29.570" v="843" actId="20577"/>
          <ac:spMkLst>
            <pc:docMk/>
            <pc:sldMk cId="1185456499" sldId="316"/>
            <ac:spMk id="2" creationId="{124CA991-1C76-CFEE-8F3E-A169B2FE3339}"/>
          </ac:spMkLst>
        </pc:spChg>
        <pc:spChg chg="mod">
          <ac:chgData name="Woude, Thaisa van der" userId="7e2135c8-8b16-446c-aeea-c7312537d227" providerId="ADAL" clId="{8E196959-82A2-4547-9399-DC2DB70AB6C4}" dt="2024-09-19T06:55:13.390" v="880" actId="207"/>
          <ac:spMkLst>
            <pc:docMk/>
            <pc:sldMk cId="1185456499" sldId="316"/>
            <ac:spMk id="7" creationId="{E45E373F-81E3-4083-0C6C-B1436424D87B}"/>
          </ac:spMkLst>
        </pc:spChg>
        <pc:spChg chg="mod">
          <ac:chgData name="Woude, Thaisa van der" userId="7e2135c8-8b16-446c-aeea-c7312537d227" providerId="ADAL" clId="{8E196959-82A2-4547-9399-DC2DB70AB6C4}" dt="2024-09-19T06:55:13.390" v="880" actId="207"/>
          <ac:spMkLst>
            <pc:docMk/>
            <pc:sldMk cId="1185456499" sldId="316"/>
            <ac:spMk id="13" creationId="{C8C5DB2C-7B89-0F5C-BC01-3D29A796DA8B}"/>
          </ac:spMkLst>
        </pc:spChg>
        <pc:spChg chg="mod">
          <ac:chgData name="Woude, Thaisa van der" userId="7e2135c8-8b16-446c-aeea-c7312537d227" providerId="ADAL" clId="{8E196959-82A2-4547-9399-DC2DB70AB6C4}" dt="2024-09-19T06:55:13.390" v="880" actId="207"/>
          <ac:spMkLst>
            <pc:docMk/>
            <pc:sldMk cId="1185456499" sldId="316"/>
            <ac:spMk id="14" creationId="{40A46718-0F74-BE49-33F5-92C104C69B47}"/>
          </ac:spMkLst>
        </pc:spChg>
        <pc:spChg chg="mod">
          <ac:chgData name="Woude, Thaisa van der" userId="7e2135c8-8b16-446c-aeea-c7312537d227" providerId="ADAL" clId="{8E196959-82A2-4547-9399-DC2DB70AB6C4}" dt="2024-09-19T06:55:13.390" v="880" actId="207"/>
          <ac:spMkLst>
            <pc:docMk/>
            <pc:sldMk cId="1185456499" sldId="316"/>
            <ac:spMk id="26" creationId="{30575225-4367-68CF-AF42-80E175575E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oude, Thaisa van der" userId="7e2135c8-8b16-446c-aeea-c7312537d227" providerId="ADAL" clId="{8E196959-82A2-4547-9399-DC2DB70AB6C4}" dt="2024-09-18T13:54:34.956" v="829"/>
              <pc2:cmMkLst xmlns:pc2="http://schemas.microsoft.com/office/powerpoint/2019/9/main/command">
                <pc:docMk/>
                <pc:sldMk cId="1185456499" sldId="316"/>
                <pc2:cmMk id="{08E9285C-D69A-4E3F-BF17-2D7ACFDF38E0}"/>
              </pc2:cmMkLst>
            </pc226:cmChg>
            <pc226:cmChg xmlns:pc226="http://schemas.microsoft.com/office/powerpoint/2022/06/main/command" chg="add">
              <pc226:chgData name="Woude, Thaisa van der" userId="7e2135c8-8b16-446c-aeea-c7312537d227" providerId="ADAL" clId="{8E196959-82A2-4547-9399-DC2DB70AB6C4}" dt="2024-09-18T13:54:42.566" v="830"/>
              <pc2:cmMkLst xmlns:pc2="http://schemas.microsoft.com/office/powerpoint/2019/9/main/command">
                <pc:docMk/>
                <pc:sldMk cId="1185456499" sldId="316"/>
                <pc2:cmMk id="{DEB66AF0-4B17-4C4F-9FD2-40A98C8EDBB8}"/>
              </pc2:cmMkLst>
            </pc226:cmChg>
          </p:ext>
        </pc:extLst>
      </pc:sldChg>
      <pc:sldChg chg="modSp add mod">
        <pc:chgData name="Woude, Thaisa van der" userId="7e2135c8-8b16-446c-aeea-c7312537d227" providerId="ADAL" clId="{8E196959-82A2-4547-9399-DC2DB70AB6C4}" dt="2024-09-18T14:07:24.145" v="879"/>
        <pc:sldMkLst>
          <pc:docMk/>
          <pc:sldMk cId="3841553774" sldId="317"/>
        </pc:sldMkLst>
        <pc:spChg chg="mod">
          <ac:chgData name="Woude, Thaisa van der" userId="7e2135c8-8b16-446c-aeea-c7312537d227" providerId="ADAL" clId="{8E196959-82A2-4547-9399-DC2DB70AB6C4}" dt="2024-09-18T14:07:15.006" v="878" actId="20577"/>
          <ac:spMkLst>
            <pc:docMk/>
            <pc:sldMk cId="3841553774" sldId="317"/>
            <ac:spMk id="2" creationId="{83758732-9AF7-DF62-5E41-335A5E70D2DD}"/>
          </ac:spMkLst>
        </pc:spChg>
        <pc:spChg chg="mod">
          <ac:chgData name="Woude, Thaisa van der" userId="7e2135c8-8b16-446c-aeea-c7312537d227" providerId="ADAL" clId="{8E196959-82A2-4547-9399-DC2DB70AB6C4}" dt="2024-09-18T14:07:24.145" v="879"/>
          <ac:spMkLst>
            <pc:docMk/>
            <pc:sldMk cId="3841553774" sldId="317"/>
            <ac:spMk id="4" creationId="{30673B6F-85A1-3165-76E7-1AC1C9F88BF5}"/>
          </ac:spMkLst>
        </pc:spChg>
      </pc:sldChg>
      <pc:sldMasterChg chg="modSldLayout">
        <pc:chgData name="Woude, Thaisa van der" userId="7e2135c8-8b16-446c-aeea-c7312537d227" providerId="ADAL" clId="{8E196959-82A2-4547-9399-DC2DB70AB6C4}" dt="2024-09-18T14:03:27.414" v="842" actId="478"/>
        <pc:sldMasterMkLst>
          <pc:docMk/>
          <pc:sldMasterMk cId="2313903524" sldId="2147483648"/>
        </pc:sldMasterMkLst>
        <pc:sldLayoutChg chg="modSp mod">
          <pc:chgData name="Woude, Thaisa van der" userId="7e2135c8-8b16-446c-aeea-c7312537d227" providerId="ADAL" clId="{8E196959-82A2-4547-9399-DC2DB70AB6C4}" dt="2024-09-18T13:50:11.197" v="764" actId="14100"/>
          <pc:sldLayoutMkLst>
            <pc:docMk/>
            <pc:sldMasterMk cId="2313903524" sldId="2147483648"/>
            <pc:sldLayoutMk cId="1689779128" sldId="2147483650"/>
          </pc:sldLayoutMkLst>
          <pc:grpChg chg="mod">
            <ac:chgData name="Woude, Thaisa van der" userId="7e2135c8-8b16-446c-aeea-c7312537d227" providerId="ADAL" clId="{8E196959-82A2-4547-9399-DC2DB70AB6C4}" dt="2024-09-18T13:50:11.197" v="764" actId="14100"/>
            <ac:grpSpMkLst>
              <pc:docMk/>
              <pc:sldMasterMk cId="2313903524" sldId="2147483648"/>
              <pc:sldLayoutMk cId="1689779128" sldId="2147483650"/>
              <ac:grpSpMk id="8" creationId="{3BE8DAF3-E84A-474A-94CE-FFA1291493C2}"/>
            </ac:grpSpMkLst>
          </pc:grpChg>
        </pc:sldLayoutChg>
        <pc:sldLayoutChg chg="addSp delSp modSp mod">
          <pc:chgData name="Woude, Thaisa van der" userId="7e2135c8-8b16-446c-aeea-c7312537d227" providerId="ADAL" clId="{8E196959-82A2-4547-9399-DC2DB70AB6C4}" dt="2024-09-18T14:03:16.324" v="839" actId="478"/>
          <pc:sldLayoutMkLst>
            <pc:docMk/>
            <pc:sldMasterMk cId="2313903524" sldId="2147483648"/>
            <pc:sldLayoutMk cId="1151322909" sldId="2147483652"/>
          </pc:sldLayoutMkLst>
          <pc:grpChg chg="add del mod">
            <ac:chgData name="Woude, Thaisa van der" userId="7e2135c8-8b16-446c-aeea-c7312537d227" providerId="ADAL" clId="{8E196959-82A2-4547-9399-DC2DB70AB6C4}" dt="2024-09-18T14:03:16.324" v="839" actId="478"/>
            <ac:grpSpMkLst>
              <pc:docMk/>
              <pc:sldMasterMk cId="2313903524" sldId="2147483648"/>
              <pc:sldLayoutMk cId="1151322909" sldId="2147483652"/>
              <ac:grpSpMk id="5" creationId="{638F479A-2E06-4B4B-9C49-F33555618495}"/>
            </ac:grpSpMkLst>
          </pc:grpChg>
        </pc:sldLayoutChg>
        <pc:sldLayoutChg chg="delSp mod">
          <pc:chgData name="Woude, Thaisa van der" userId="7e2135c8-8b16-446c-aeea-c7312537d227" providerId="ADAL" clId="{8E196959-82A2-4547-9399-DC2DB70AB6C4}" dt="2024-09-18T14:01:59.693" v="831" actId="478"/>
          <pc:sldLayoutMkLst>
            <pc:docMk/>
            <pc:sldMasterMk cId="2313903524" sldId="2147483648"/>
            <pc:sldLayoutMk cId="949375843" sldId="2147483653"/>
          </pc:sldLayoutMkLst>
          <pc:grpChg chg="del">
            <ac:chgData name="Woude, Thaisa van der" userId="7e2135c8-8b16-446c-aeea-c7312537d227" providerId="ADAL" clId="{8E196959-82A2-4547-9399-DC2DB70AB6C4}" dt="2024-09-18T14:01:59.693" v="831" actId="478"/>
            <ac:grpSpMkLst>
              <pc:docMk/>
              <pc:sldMasterMk cId="2313903524" sldId="2147483648"/>
              <pc:sldLayoutMk cId="949375843" sldId="2147483653"/>
              <ac:grpSpMk id="14" creationId="{7CC6AF5D-7736-024D-B5C5-203AF54C735B}"/>
            </ac:grpSpMkLst>
          </pc:grpChg>
        </pc:sldLayoutChg>
        <pc:sldLayoutChg chg="modSp mod">
          <pc:chgData name="Woude, Thaisa van der" userId="7e2135c8-8b16-446c-aeea-c7312537d227" providerId="ADAL" clId="{8E196959-82A2-4547-9399-DC2DB70AB6C4}" dt="2024-09-18T14:03:23.063" v="841" actId="14100"/>
          <pc:sldLayoutMkLst>
            <pc:docMk/>
            <pc:sldMasterMk cId="2313903524" sldId="2147483648"/>
            <pc:sldLayoutMk cId="1305392896" sldId="2147483654"/>
          </pc:sldLayoutMkLst>
          <pc:grpChg chg="mod">
            <ac:chgData name="Woude, Thaisa van der" userId="7e2135c8-8b16-446c-aeea-c7312537d227" providerId="ADAL" clId="{8E196959-82A2-4547-9399-DC2DB70AB6C4}" dt="2024-09-18T14:03:23.063" v="841" actId="14100"/>
            <ac:grpSpMkLst>
              <pc:docMk/>
              <pc:sldMasterMk cId="2313903524" sldId="2147483648"/>
              <pc:sldLayoutMk cId="1305392896" sldId="2147483654"/>
              <ac:grpSpMk id="10" creationId="{AA9325CA-5FAB-6A4C-98FC-3CA8A542390C}"/>
            </ac:grpSpMkLst>
          </pc:grpChg>
        </pc:sldLayoutChg>
        <pc:sldLayoutChg chg="delSp mod">
          <pc:chgData name="Woude, Thaisa van der" userId="7e2135c8-8b16-446c-aeea-c7312537d227" providerId="ADAL" clId="{8E196959-82A2-4547-9399-DC2DB70AB6C4}" dt="2024-09-18T14:03:27.414" v="842" actId="478"/>
          <pc:sldLayoutMkLst>
            <pc:docMk/>
            <pc:sldMasterMk cId="2313903524" sldId="2147483648"/>
            <pc:sldLayoutMk cId="3537258276" sldId="2147483655"/>
          </pc:sldLayoutMkLst>
          <pc:grpChg chg="del">
            <ac:chgData name="Woude, Thaisa van der" userId="7e2135c8-8b16-446c-aeea-c7312537d227" providerId="ADAL" clId="{8E196959-82A2-4547-9399-DC2DB70AB6C4}" dt="2024-09-18T14:03:27.414" v="842" actId="478"/>
            <ac:grpSpMkLst>
              <pc:docMk/>
              <pc:sldMasterMk cId="2313903524" sldId="2147483648"/>
              <pc:sldLayoutMk cId="3537258276" sldId="2147483655"/>
              <ac:grpSpMk id="8" creationId="{B1FC9EBC-D243-244C-A348-7280B93C0E68}"/>
            </ac:grpSpMkLst>
          </pc:grpChg>
        </pc:sldLayoutChg>
        <pc:sldLayoutChg chg="delSp mod">
          <pc:chgData name="Woude, Thaisa van der" userId="7e2135c8-8b16-446c-aeea-c7312537d227" providerId="ADAL" clId="{8E196959-82A2-4547-9399-DC2DB70AB6C4}" dt="2024-09-18T14:02:09.481" v="832" actId="478"/>
          <pc:sldLayoutMkLst>
            <pc:docMk/>
            <pc:sldMasterMk cId="2313903524" sldId="2147483648"/>
            <pc:sldLayoutMk cId="1468923967" sldId="2147483656"/>
          </pc:sldLayoutMkLst>
          <pc:grpChg chg="del">
            <ac:chgData name="Woude, Thaisa van der" userId="7e2135c8-8b16-446c-aeea-c7312537d227" providerId="ADAL" clId="{8E196959-82A2-4547-9399-DC2DB70AB6C4}" dt="2024-09-18T14:02:09.481" v="832" actId="478"/>
            <ac:grpSpMkLst>
              <pc:docMk/>
              <pc:sldMasterMk cId="2313903524" sldId="2147483648"/>
              <pc:sldLayoutMk cId="1468923967" sldId="2147483656"/>
              <ac:grpSpMk id="11" creationId="{59CBDDA3-D041-1A45-97C4-B9DD0877157F}"/>
            </ac:grpSpMkLst>
          </pc:grpChg>
        </pc:sldLayoutChg>
        <pc:sldLayoutChg chg="delSp mod">
          <pc:chgData name="Woude, Thaisa van der" userId="7e2135c8-8b16-446c-aeea-c7312537d227" providerId="ADAL" clId="{8E196959-82A2-4547-9399-DC2DB70AB6C4}" dt="2024-09-18T14:02:57.304" v="833" actId="478"/>
          <pc:sldLayoutMkLst>
            <pc:docMk/>
            <pc:sldMasterMk cId="2313903524" sldId="2147483648"/>
            <pc:sldLayoutMk cId="2068431022" sldId="2147483658"/>
          </pc:sldLayoutMkLst>
          <pc:picChg chg="del">
            <ac:chgData name="Woude, Thaisa van der" userId="7e2135c8-8b16-446c-aeea-c7312537d227" providerId="ADAL" clId="{8E196959-82A2-4547-9399-DC2DB70AB6C4}" dt="2024-09-18T14:02:57.304" v="833" actId="478"/>
            <ac:picMkLst>
              <pc:docMk/>
              <pc:sldMasterMk cId="2313903524" sldId="2147483648"/>
              <pc:sldLayoutMk cId="2068431022" sldId="2147483658"/>
              <ac:picMk id="11" creationId="{AE90577B-14C5-F744-B999-DA2CF50D9FA6}"/>
            </ac:picMkLst>
          </pc:picChg>
        </pc:sldLayoutChg>
        <pc:sldLayoutChg chg="delSp mod">
          <pc:chgData name="Woude, Thaisa van der" userId="7e2135c8-8b16-446c-aeea-c7312537d227" providerId="ADAL" clId="{8E196959-82A2-4547-9399-DC2DB70AB6C4}" dt="2024-09-18T14:03:02.267" v="835" actId="478"/>
          <pc:sldLayoutMkLst>
            <pc:docMk/>
            <pc:sldMasterMk cId="2313903524" sldId="2147483648"/>
            <pc:sldLayoutMk cId="2114053642" sldId="2147483659"/>
          </pc:sldLayoutMkLst>
          <pc:picChg chg="del">
            <ac:chgData name="Woude, Thaisa van der" userId="7e2135c8-8b16-446c-aeea-c7312537d227" providerId="ADAL" clId="{8E196959-82A2-4547-9399-DC2DB70AB6C4}" dt="2024-09-18T14:03:02.267" v="835" actId="478"/>
            <ac:picMkLst>
              <pc:docMk/>
              <pc:sldMasterMk cId="2313903524" sldId="2147483648"/>
              <pc:sldLayoutMk cId="2114053642" sldId="2147483659"/>
              <ac:picMk id="11" creationId="{E0B7FC4E-C03F-9845-8E75-1FC1740DE949}"/>
            </ac:picMkLst>
          </pc:picChg>
        </pc:sldLayoutChg>
        <pc:sldLayoutChg chg="delSp mod">
          <pc:chgData name="Woude, Thaisa van der" userId="7e2135c8-8b16-446c-aeea-c7312537d227" providerId="ADAL" clId="{8E196959-82A2-4547-9399-DC2DB70AB6C4}" dt="2024-09-18T14:03:01.125" v="834" actId="478"/>
          <pc:sldLayoutMkLst>
            <pc:docMk/>
            <pc:sldMasterMk cId="2313903524" sldId="2147483648"/>
            <pc:sldLayoutMk cId="3592094485" sldId="2147483660"/>
          </pc:sldLayoutMkLst>
          <pc:picChg chg="del">
            <ac:chgData name="Woude, Thaisa van der" userId="7e2135c8-8b16-446c-aeea-c7312537d227" providerId="ADAL" clId="{8E196959-82A2-4547-9399-DC2DB70AB6C4}" dt="2024-09-18T14:03:01.125" v="834" actId="478"/>
            <ac:picMkLst>
              <pc:docMk/>
              <pc:sldMasterMk cId="2313903524" sldId="2147483648"/>
              <pc:sldLayoutMk cId="3592094485" sldId="2147483660"/>
              <ac:picMk id="11" creationId="{257D43DA-C0BF-754C-A7FB-86F4A3DC5EC4}"/>
            </ac:picMkLst>
          </pc:picChg>
        </pc:sldLayoutChg>
        <pc:sldLayoutChg chg="modSp mod">
          <pc:chgData name="Woude, Thaisa van der" userId="7e2135c8-8b16-446c-aeea-c7312537d227" providerId="ADAL" clId="{8E196959-82A2-4547-9399-DC2DB70AB6C4}" dt="2024-09-18T13:49:10.625" v="756" actId="1076"/>
          <pc:sldLayoutMkLst>
            <pc:docMk/>
            <pc:sldMasterMk cId="2313903524" sldId="2147483648"/>
            <pc:sldLayoutMk cId="1521486288" sldId="2147483662"/>
          </pc:sldLayoutMkLst>
          <pc:grpChg chg="mod">
            <ac:chgData name="Woude, Thaisa van der" userId="7e2135c8-8b16-446c-aeea-c7312537d227" providerId="ADAL" clId="{8E196959-82A2-4547-9399-DC2DB70AB6C4}" dt="2024-09-18T13:49:10.625" v="756" actId="1076"/>
            <ac:grpSpMkLst>
              <pc:docMk/>
              <pc:sldMasterMk cId="2313903524" sldId="2147483648"/>
              <pc:sldLayoutMk cId="1521486288" sldId="2147483662"/>
              <ac:grpSpMk id="10" creationId="{6FAF9981-4C65-044C-9AA8-19464DEFD951}"/>
            </ac:grpSpMkLst>
          </pc:grpChg>
        </pc:sldLayoutChg>
        <pc:sldLayoutChg chg="delSp mod">
          <pc:chgData name="Woude, Thaisa van der" userId="7e2135c8-8b16-446c-aeea-c7312537d227" providerId="ADAL" clId="{8E196959-82A2-4547-9399-DC2DB70AB6C4}" dt="2024-09-18T14:03:04.853" v="837" actId="478"/>
          <pc:sldLayoutMkLst>
            <pc:docMk/>
            <pc:sldMasterMk cId="2313903524" sldId="2147483648"/>
            <pc:sldLayoutMk cId="2540373183" sldId="2147483663"/>
          </pc:sldLayoutMkLst>
          <pc:picChg chg="del">
            <ac:chgData name="Woude, Thaisa van der" userId="7e2135c8-8b16-446c-aeea-c7312537d227" providerId="ADAL" clId="{8E196959-82A2-4547-9399-DC2DB70AB6C4}" dt="2024-09-18T14:03:04.853" v="837" actId="478"/>
            <ac:picMkLst>
              <pc:docMk/>
              <pc:sldMasterMk cId="2313903524" sldId="2147483648"/>
              <pc:sldLayoutMk cId="2540373183" sldId="2147483663"/>
              <ac:picMk id="9" creationId="{1A253269-66D7-E54C-8707-C5FE7252E38D}"/>
            </ac:picMkLst>
          </pc:picChg>
        </pc:sldLayoutChg>
        <pc:sldLayoutChg chg="delSp mod">
          <pc:chgData name="Woude, Thaisa van der" userId="7e2135c8-8b16-446c-aeea-c7312537d227" providerId="ADAL" clId="{8E196959-82A2-4547-9399-DC2DB70AB6C4}" dt="2024-09-18T14:03:03.401" v="836" actId="478"/>
          <pc:sldLayoutMkLst>
            <pc:docMk/>
            <pc:sldMasterMk cId="2313903524" sldId="2147483648"/>
            <pc:sldLayoutMk cId="3597450078" sldId="2147483664"/>
          </pc:sldLayoutMkLst>
          <pc:picChg chg="del">
            <ac:chgData name="Woude, Thaisa van der" userId="7e2135c8-8b16-446c-aeea-c7312537d227" providerId="ADAL" clId="{8E196959-82A2-4547-9399-DC2DB70AB6C4}" dt="2024-09-18T14:03:03.401" v="836" actId="478"/>
            <ac:picMkLst>
              <pc:docMk/>
              <pc:sldMasterMk cId="2313903524" sldId="2147483648"/>
              <pc:sldLayoutMk cId="3597450078" sldId="2147483664"/>
              <ac:picMk id="11" creationId="{4CFF7CD1-C3F3-2D40-9917-199B3E79FAD5}"/>
            </ac:picMkLst>
          </pc:picChg>
        </pc:sldLayoutChg>
      </pc:sldMasterChg>
    </pc:docChg>
  </pc:docChgLst>
</pc:chgInfo>
</file>

<file path=ppt/comments/modernComment_12A_96ADE5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11E4760-CC5D-4F91-9A91-3BDF4F28A3B7}" authorId="{25E39087-028B-1E77-5CBB-D406CD1FF74D}" created="2024-09-18T21:26:20.909">
    <pc:sldMkLst xmlns:pc="http://schemas.microsoft.com/office/powerpoint/2013/main/command">
      <pc:docMk/>
      <pc:sldMk cId="2527978860" sldId="298"/>
    </pc:sldMkLst>
    <p188:replyLst>
      <p188:reply id="{0CEE343B-1B8A-44CF-992B-E2AFC23AA804}" authorId="{E550AE0E-EBFE-B4F1-43D7-3454DCE9DC30}" created="2024-09-19T09:23:11.392">
        <p188:txBody>
          <a:bodyPr/>
          <a:lstStyle/>
          <a:p>
            <a:r>
              <a:rPr lang="nl-BE"/>
              <a:t>Who added this slide? You can remove it if you don't like it, as it's your section </a:t>
            </a:r>
          </a:p>
        </p188:txBody>
      </p188:reply>
    </p188:replyLst>
    <p188:txBody>
      <a:bodyPr/>
      <a:lstStyle/>
      <a:p>
        <a:r>
          <a:rPr lang="en-US"/>
          <a:t>I don't fully understand the texts on the left? They are really policy focussed</a:t>
        </a:r>
      </a:p>
    </p188:txBody>
  </p188:cm>
</p188:cmLst>
</file>

<file path=ppt/comments/modernComment_12B_2D8F0E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439015-448E-46D0-91EF-46090CC9C68B}" authorId="{2AA576A2-57DB-ECD1-D915-65B9EF4AB014}" status="resolved" created="2024-09-18T06:45:07.220" complete="100000">
    <pc:sldMkLst xmlns:pc="http://schemas.microsoft.com/office/powerpoint/2013/main/command">
      <pc:docMk/>
      <pc:sldMk cId="764350092" sldId="299"/>
    </pc:sldMkLst>
    <p188:replyLst>
      <p188:reply id="{668AB5E5-F874-496D-A4B2-3B7D8FE42235}" authorId="{274617A3-7C1E-895E-0BCD-9A897AF26ABC}" created="2024-09-18T13:51:02.586">
        <p188:txBody>
          <a:bodyPr/>
          <a:lstStyle/>
          <a:p>
            <a:r>
              <a:rPr lang="en-GB"/>
              <a:t>@fenny, can you help here?</a:t>
            </a:r>
          </a:p>
        </p188:txBody>
      </p188:reply>
      <p188:reply id="{1ABAD3DA-71A8-4588-A779-D99061014B3B}" authorId="{25E39087-028B-1E77-5CBB-D406CD1FF74D}" created="2024-09-18T21:17:53.928">
        <p188:txBody>
          <a:bodyPr/>
          <a:lstStyle/>
          <a:p>
            <a:r>
              <a:rPr lang="en-US"/>
              <a:t>I think this is what we discussed. The graphic below is not pretty, could be improved</a:t>
            </a:r>
          </a:p>
        </p188:txBody>
      </p188:reply>
    </p188:replyLst>
    <p188:txBody>
      <a:bodyPr/>
      <a:lstStyle/>
      <a:p>
        <a:r>
          <a:rPr lang="it-IT"/>
          <a:t>Maybe a little bit of help with this one.
We were talking about giving examples, like, how can you interact if you are a policy maker - ???</a:t>
        </a:r>
      </a:p>
    </p188:txBody>
  </p188:cm>
</p188:cmLst>
</file>

<file path=ppt/comments/modernComment_13C_46A8A1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B66AF0-4B17-4C4F-9FD2-40A98C8EDBB8}" authorId="{274617A3-7C1E-895E-0BCD-9A897AF26ABC}" status="resolved" created="2024-09-18T13:54:42.52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85456499" sldId="316"/>
      <ac:spMk id="2" creationId="{124CA991-1C76-CFEE-8F3E-A169B2FE3339}"/>
    </ac:deMkLst>
    <p188:txBody>
      <a:bodyPr/>
      <a:lstStyle/>
      <a:p>
        <a:r>
          <a:rPr lang="en-GB"/>
          <a:t>@radU; could you add here?</a:t>
        </a:r>
      </a:p>
    </p188:txBody>
  </p188:cm>
  <p188:cm id="{1BC1C233-55B5-4170-A9A6-1AFE0231F592}" authorId="{E550AE0E-EBFE-B4F1-43D7-3454DCE9DC30}" status="resolved" created="2024-09-18T14:03:27.683" complete="100000">
    <pc:sldMkLst xmlns:pc="http://schemas.microsoft.com/office/powerpoint/2013/main/command">
      <pc:docMk/>
      <pc:sldMk cId="1185456499" sldId="316"/>
    </pc:sldMkLst>
    <p188:txBody>
      <a:bodyPr/>
      <a:lstStyle/>
      <a:p>
        <a:r>
          <a:rPr lang="nl-BE"/>
          <a:t>@Isidora this is made to show when and how the stakeholders can interact with us, we need to invite them to be proactive in working with us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9-19T07:35:12.965" authorId="{2AA576A2-57DB-ECD1-D915-65B9EF4AB014}"/>
          </p223:rxn>
        </p223:reaction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9C010-48FA-468E-9FA3-B725B025F46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8CDA81-CE44-42E0-B8C3-F66B3FA38FDF}">
      <dgm:prSet/>
      <dgm:spPr/>
      <dgm:t>
        <a:bodyPr/>
        <a:lstStyle/>
        <a:p>
          <a:pPr rtl="0"/>
          <a:r>
            <a:rPr lang="en-US" b="0" i="0"/>
            <a:t>easily findable, accessible, interoperable and reusable in</a:t>
          </a:r>
          <a:r>
            <a:rPr lang="en-US" b="0" i="0">
              <a:latin typeface="Calibri Light" panose="020F0302020204030204"/>
            </a:rPr>
            <a:t> the</a:t>
          </a:r>
          <a:r>
            <a:rPr lang="en-US" b="0" i="0"/>
            <a:t> </a:t>
          </a:r>
          <a:r>
            <a:rPr lang="en-US" b="0" i="0">
              <a:latin typeface="Calibri"/>
              <a:ea typeface="+mn-ea"/>
              <a:cs typeface="+mn-cs"/>
            </a:rPr>
            <a:t>long-term</a:t>
          </a:r>
          <a:endParaRPr lang="en-US" b="0" i="0">
            <a:latin typeface="Calibri Light" panose="020F0302020204030204"/>
            <a:ea typeface="+mn-ea"/>
            <a:cs typeface="Calibri Light" panose="020F0302020204030204"/>
          </a:endParaRPr>
        </a:p>
      </dgm:t>
    </dgm:pt>
    <dgm:pt modelId="{EFF4B287-8600-4E92-91AB-A8C062F6A214}" type="parTrans" cxnId="{F3023D2C-4F7B-460E-BC18-6BDFA6F768ED}">
      <dgm:prSet/>
      <dgm:spPr/>
      <dgm:t>
        <a:bodyPr/>
        <a:lstStyle/>
        <a:p>
          <a:endParaRPr lang="en-US"/>
        </a:p>
      </dgm:t>
    </dgm:pt>
    <dgm:pt modelId="{111C4385-3B86-4B9D-A205-526A83A31A67}" type="sibTrans" cxnId="{F3023D2C-4F7B-460E-BC18-6BDFA6F768ED}">
      <dgm:prSet/>
      <dgm:spPr/>
      <dgm:t>
        <a:bodyPr/>
        <a:lstStyle/>
        <a:p>
          <a:endParaRPr lang="en-US"/>
        </a:p>
      </dgm:t>
    </dgm:pt>
    <dgm:pt modelId="{9D7D77AC-B3D2-4060-B906-58DC007CE6B0}">
      <dgm:prSet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defTabSz="755650">
            <a:spcBef>
              <a:spcPct val="0"/>
            </a:spcBef>
            <a:spcAft>
              <a:spcPct val="35000"/>
            </a:spcAft>
            <a:buNone/>
          </a:pPr>
          <a:r>
            <a:rPr lang="en-US" b="0" i="0" kern="1200">
              <a:latin typeface="Calibri" panose="020F0502020204030204"/>
              <a:ea typeface="+mn-ea"/>
              <a:cs typeface="+mn-cs"/>
            </a:rPr>
            <a:t>a multi-actor co-design and co-validation processes </a:t>
          </a:r>
        </a:p>
      </dgm:t>
    </dgm:pt>
    <dgm:pt modelId="{506D9087-FB60-4A06-ADE9-2CD476DD232C}" type="parTrans" cxnId="{F75925C1-E183-45C0-950C-4C384DE25972}">
      <dgm:prSet/>
      <dgm:spPr/>
      <dgm:t>
        <a:bodyPr/>
        <a:lstStyle/>
        <a:p>
          <a:endParaRPr lang="en-US"/>
        </a:p>
      </dgm:t>
    </dgm:pt>
    <dgm:pt modelId="{63D05237-3BB3-4CB5-BC2A-8810DAE8D6A9}" type="sibTrans" cxnId="{F75925C1-E183-45C0-950C-4C384DE25972}">
      <dgm:prSet/>
      <dgm:spPr/>
      <dgm:t>
        <a:bodyPr/>
        <a:lstStyle/>
        <a:p>
          <a:endParaRPr lang="en-US"/>
        </a:p>
      </dgm:t>
    </dgm:pt>
    <dgm:pt modelId="{6EC8D08B-E9FA-4284-A186-A54E8C97BABA}">
      <dgm:prSet/>
      <dgm:spPr/>
      <dgm:t>
        <a:bodyPr spcFirstLastPara="0" vert="horz" wrap="square" lIns="53340" tIns="53340" rIns="53340" bIns="53340" numCol="1" spcCol="1270" anchor="ctr" anchorCtr="0"/>
        <a:lstStyle/>
        <a:p>
          <a:r>
            <a:rPr lang="en-US" b="0" i="0" kern="1200"/>
            <a:t>all key user groups and R&amp;I (Research </a:t>
          </a:r>
          <a:r>
            <a:rPr lang="en-US" b="0" i="0" kern="1200">
              <a:latin typeface="Calibri" panose="020F0502020204030204"/>
              <a:ea typeface="+mn-ea"/>
              <a:cs typeface="+mn-cs"/>
            </a:rPr>
            <a:t>and</a:t>
          </a:r>
          <a:r>
            <a:rPr lang="en-US" b="0" i="0" kern="1200"/>
            <a:t> Innovation) outcomes</a:t>
          </a:r>
          <a:endParaRPr lang="en-US" kern="1200"/>
        </a:p>
      </dgm:t>
    </dgm:pt>
    <dgm:pt modelId="{AE127C13-E794-4A41-B6AB-047A90E6F1F6}" type="parTrans" cxnId="{6F513831-98F6-4E99-AD74-304D4F0D94EA}">
      <dgm:prSet/>
      <dgm:spPr/>
      <dgm:t>
        <a:bodyPr/>
        <a:lstStyle/>
        <a:p>
          <a:endParaRPr lang="en-US"/>
        </a:p>
      </dgm:t>
    </dgm:pt>
    <dgm:pt modelId="{886A27C1-BFE8-41E1-BE6B-BE548D9DBC65}" type="sibTrans" cxnId="{6F513831-98F6-4E99-AD74-304D4F0D94EA}">
      <dgm:prSet/>
      <dgm:spPr/>
      <dgm:t>
        <a:bodyPr/>
        <a:lstStyle/>
        <a:p>
          <a:endParaRPr lang="en-US"/>
        </a:p>
      </dgm:t>
    </dgm:pt>
    <dgm:pt modelId="{71D3B419-5551-48DE-99E3-1F4EACD19A91}">
      <dgm:prSet phldr="0"/>
      <dgm:spPr/>
      <dgm:t>
        <a:bodyPr/>
        <a:lstStyle/>
        <a:p>
          <a:r>
            <a:rPr lang="en-US" b="0" i="0">
              <a:latin typeface="Calibri" panose="020F0502020204030204"/>
              <a:ea typeface="+mn-ea"/>
              <a:cs typeface="+mn-cs"/>
            </a:rPr>
            <a:t>strategies</a:t>
          </a:r>
          <a:r>
            <a:rPr lang="en-US" b="0" i="0" kern="1200">
              <a:latin typeface="Calibri" panose="020F0502020204030204"/>
              <a:ea typeface="+mn-ea"/>
              <a:cs typeface="+mn-cs"/>
            </a:rPr>
            <a:t> for soil data and knowledge collection, processing, visualization and exploitation</a:t>
          </a:r>
          <a:endParaRPr lang="en-US"/>
        </a:p>
      </dgm:t>
    </dgm:pt>
    <dgm:pt modelId="{450EE971-5337-4999-9A4C-DEFF4919D3B0}" type="parTrans" cxnId="{178A43A1-6478-412F-A8F9-CF11DA97DE32}">
      <dgm:prSet/>
      <dgm:spPr/>
    </dgm:pt>
    <dgm:pt modelId="{B4073B64-7568-4ED9-8B08-18894D4B1734}" type="sibTrans" cxnId="{178A43A1-6478-412F-A8F9-CF11DA97DE32}">
      <dgm:prSet/>
      <dgm:spPr/>
    </dgm:pt>
    <dgm:pt modelId="{D020AACA-6BE8-4C09-9CC3-36E38642B046}" type="pres">
      <dgm:prSet presAssocID="{E819C010-48FA-468E-9FA3-B725B025F469}" presName="vert0" presStyleCnt="0">
        <dgm:presLayoutVars>
          <dgm:dir/>
          <dgm:animOne val="branch"/>
          <dgm:animLvl val="lvl"/>
        </dgm:presLayoutVars>
      </dgm:prSet>
      <dgm:spPr/>
    </dgm:pt>
    <dgm:pt modelId="{8ED9B68F-30A7-4800-B4C8-0DF5AB78E842}" type="pres">
      <dgm:prSet presAssocID="{638CDA81-CE44-42E0-B8C3-F66B3FA38FDF}" presName="thickLine" presStyleLbl="alignNode1" presStyleIdx="0" presStyleCnt="4"/>
      <dgm:spPr/>
    </dgm:pt>
    <dgm:pt modelId="{BAA3BD54-0B94-4F18-BCCE-E21A0489219B}" type="pres">
      <dgm:prSet presAssocID="{638CDA81-CE44-42E0-B8C3-F66B3FA38FDF}" presName="horz1" presStyleCnt="0"/>
      <dgm:spPr/>
    </dgm:pt>
    <dgm:pt modelId="{E2365B84-A21F-4297-AB51-9DC1FB735579}" type="pres">
      <dgm:prSet presAssocID="{638CDA81-CE44-42E0-B8C3-F66B3FA38FDF}" presName="tx1" presStyleLbl="revTx" presStyleIdx="0" presStyleCnt="4"/>
      <dgm:spPr/>
    </dgm:pt>
    <dgm:pt modelId="{3B6C2D77-81E0-4BE3-AB77-8BB50C50F584}" type="pres">
      <dgm:prSet presAssocID="{638CDA81-CE44-42E0-B8C3-F66B3FA38FDF}" presName="vert1" presStyleCnt="0"/>
      <dgm:spPr/>
    </dgm:pt>
    <dgm:pt modelId="{93EED730-8291-46D3-BC49-BDDA95B29698}" type="pres">
      <dgm:prSet presAssocID="{71D3B419-5551-48DE-99E3-1F4EACD19A91}" presName="thickLine" presStyleLbl="alignNode1" presStyleIdx="1" presStyleCnt="4"/>
      <dgm:spPr/>
    </dgm:pt>
    <dgm:pt modelId="{F4B9157E-1FF5-4BC6-9319-9E56A9914EB4}" type="pres">
      <dgm:prSet presAssocID="{71D3B419-5551-48DE-99E3-1F4EACD19A91}" presName="horz1" presStyleCnt="0"/>
      <dgm:spPr/>
    </dgm:pt>
    <dgm:pt modelId="{A2A17F0A-D039-43FE-B313-03A08F64596E}" type="pres">
      <dgm:prSet presAssocID="{71D3B419-5551-48DE-99E3-1F4EACD19A91}" presName="tx1" presStyleLbl="revTx" presStyleIdx="1" presStyleCnt="4"/>
      <dgm:spPr/>
    </dgm:pt>
    <dgm:pt modelId="{84C3A300-9FE9-409F-AD69-BAD285CF497F}" type="pres">
      <dgm:prSet presAssocID="{71D3B419-5551-48DE-99E3-1F4EACD19A91}" presName="vert1" presStyleCnt="0"/>
      <dgm:spPr/>
    </dgm:pt>
    <dgm:pt modelId="{67967112-451B-48BB-BBEA-0590E5100A90}" type="pres">
      <dgm:prSet presAssocID="{9D7D77AC-B3D2-4060-B906-58DC007CE6B0}" presName="thickLine" presStyleLbl="alignNode1" presStyleIdx="2" presStyleCnt="4"/>
      <dgm:spPr/>
    </dgm:pt>
    <dgm:pt modelId="{15C0FD3D-3602-4261-BAF9-A54787BD7566}" type="pres">
      <dgm:prSet presAssocID="{9D7D77AC-B3D2-4060-B906-58DC007CE6B0}" presName="horz1" presStyleCnt="0"/>
      <dgm:spPr/>
    </dgm:pt>
    <dgm:pt modelId="{3DA913B8-8475-4790-9122-A17D135D84A2}" type="pres">
      <dgm:prSet presAssocID="{9D7D77AC-B3D2-4060-B906-58DC007CE6B0}" presName="tx1" presStyleLbl="revTx" presStyleIdx="2" presStyleCnt="4"/>
      <dgm:spPr/>
    </dgm:pt>
    <dgm:pt modelId="{A6669055-79E4-40B5-BD32-6B0CFE9C6D76}" type="pres">
      <dgm:prSet presAssocID="{9D7D77AC-B3D2-4060-B906-58DC007CE6B0}" presName="vert1" presStyleCnt="0"/>
      <dgm:spPr/>
    </dgm:pt>
    <dgm:pt modelId="{3855EBA8-E49A-4319-A951-4614FC73D45E}" type="pres">
      <dgm:prSet presAssocID="{6EC8D08B-E9FA-4284-A186-A54E8C97BABA}" presName="thickLine" presStyleLbl="alignNode1" presStyleIdx="3" presStyleCnt="4"/>
      <dgm:spPr/>
    </dgm:pt>
    <dgm:pt modelId="{123EE9E1-8333-4624-968F-48EB37D28DA5}" type="pres">
      <dgm:prSet presAssocID="{6EC8D08B-E9FA-4284-A186-A54E8C97BABA}" presName="horz1" presStyleCnt="0"/>
      <dgm:spPr/>
    </dgm:pt>
    <dgm:pt modelId="{323230EB-A26E-494E-9BBA-19A3706978E0}" type="pres">
      <dgm:prSet presAssocID="{6EC8D08B-E9FA-4284-A186-A54E8C97BABA}" presName="tx1" presStyleLbl="revTx" presStyleIdx="3" presStyleCnt="4"/>
      <dgm:spPr/>
    </dgm:pt>
    <dgm:pt modelId="{BBD7B481-BDA7-4291-90CA-FD18F1DD920B}" type="pres">
      <dgm:prSet presAssocID="{6EC8D08B-E9FA-4284-A186-A54E8C97BABA}" presName="vert1" presStyleCnt="0"/>
      <dgm:spPr/>
    </dgm:pt>
  </dgm:ptLst>
  <dgm:cxnLst>
    <dgm:cxn modelId="{F3023D2C-4F7B-460E-BC18-6BDFA6F768ED}" srcId="{E819C010-48FA-468E-9FA3-B725B025F469}" destId="{638CDA81-CE44-42E0-B8C3-F66B3FA38FDF}" srcOrd="0" destOrd="0" parTransId="{EFF4B287-8600-4E92-91AB-A8C062F6A214}" sibTransId="{111C4385-3B86-4B9D-A205-526A83A31A67}"/>
    <dgm:cxn modelId="{6F513831-98F6-4E99-AD74-304D4F0D94EA}" srcId="{E819C010-48FA-468E-9FA3-B725B025F469}" destId="{6EC8D08B-E9FA-4284-A186-A54E8C97BABA}" srcOrd="3" destOrd="0" parTransId="{AE127C13-E794-4A41-B6AB-047A90E6F1F6}" sibTransId="{886A27C1-BFE8-41E1-BE6B-BE548D9DBC65}"/>
    <dgm:cxn modelId="{50BD4450-EF4E-47FE-A441-85C111D2CA0F}" type="presOf" srcId="{6EC8D08B-E9FA-4284-A186-A54E8C97BABA}" destId="{323230EB-A26E-494E-9BBA-19A3706978E0}" srcOrd="0" destOrd="0" presId="urn:microsoft.com/office/officeart/2008/layout/LinedList"/>
    <dgm:cxn modelId="{F3DFCB56-E774-4FB4-8B5E-F4751A488948}" type="presOf" srcId="{9D7D77AC-B3D2-4060-B906-58DC007CE6B0}" destId="{3DA913B8-8475-4790-9122-A17D135D84A2}" srcOrd="0" destOrd="0" presId="urn:microsoft.com/office/officeart/2008/layout/LinedList"/>
    <dgm:cxn modelId="{178A43A1-6478-412F-A8F9-CF11DA97DE32}" srcId="{E819C010-48FA-468E-9FA3-B725B025F469}" destId="{71D3B419-5551-48DE-99E3-1F4EACD19A91}" srcOrd="1" destOrd="0" parTransId="{450EE971-5337-4999-9A4C-DEFF4919D3B0}" sibTransId="{B4073B64-7568-4ED9-8B08-18894D4B1734}"/>
    <dgm:cxn modelId="{340F84A5-8257-48B6-99E5-4EC3F4BC381B}" type="presOf" srcId="{638CDA81-CE44-42E0-B8C3-F66B3FA38FDF}" destId="{E2365B84-A21F-4297-AB51-9DC1FB735579}" srcOrd="0" destOrd="0" presId="urn:microsoft.com/office/officeart/2008/layout/LinedList"/>
    <dgm:cxn modelId="{0E05E8B6-660C-4D1D-B3DD-E7724547BAB2}" type="presOf" srcId="{E819C010-48FA-468E-9FA3-B725B025F469}" destId="{D020AACA-6BE8-4C09-9CC3-36E38642B046}" srcOrd="0" destOrd="0" presId="urn:microsoft.com/office/officeart/2008/layout/LinedList"/>
    <dgm:cxn modelId="{F75925C1-E183-45C0-950C-4C384DE25972}" srcId="{E819C010-48FA-468E-9FA3-B725B025F469}" destId="{9D7D77AC-B3D2-4060-B906-58DC007CE6B0}" srcOrd="2" destOrd="0" parTransId="{506D9087-FB60-4A06-ADE9-2CD476DD232C}" sibTransId="{63D05237-3BB3-4CB5-BC2A-8810DAE8D6A9}"/>
    <dgm:cxn modelId="{4FD166C4-20EC-4E29-AF4B-900336641EE9}" type="presOf" srcId="{71D3B419-5551-48DE-99E3-1F4EACD19A91}" destId="{A2A17F0A-D039-43FE-B313-03A08F64596E}" srcOrd="0" destOrd="0" presId="urn:microsoft.com/office/officeart/2008/layout/LinedList"/>
    <dgm:cxn modelId="{8B214FF6-4105-4024-87D4-6D264CD707E2}" type="presParOf" srcId="{D020AACA-6BE8-4C09-9CC3-36E38642B046}" destId="{8ED9B68F-30A7-4800-B4C8-0DF5AB78E842}" srcOrd="0" destOrd="0" presId="urn:microsoft.com/office/officeart/2008/layout/LinedList"/>
    <dgm:cxn modelId="{7F021FC7-5B8F-4229-B488-5D3558CC4757}" type="presParOf" srcId="{D020AACA-6BE8-4C09-9CC3-36E38642B046}" destId="{BAA3BD54-0B94-4F18-BCCE-E21A0489219B}" srcOrd="1" destOrd="0" presId="urn:microsoft.com/office/officeart/2008/layout/LinedList"/>
    <dgm:cxn modelId="{B22772AC-BAA7-418B-8359-0B7D2DF96243}" type="presParOf" srcId="{BAA3BD54-0B94-4F18-BCCE-E21A0489219B}" destId="{E2365B84-A21F-4297-AB51-9DC1FB735579}" srcOrd="0" destOrd="0" presId="urn:microsoft.com/office/officeart/2008/layout/LinedList"/>
    <dgm:cxn modelId="{41519E5D-41B7-46D8-BC27-E0ECE178F020}" type="presParOf" srcId="{BAA3BD54-0B94-4F18-BCCE-E21A0489219B}" destId="{3B6C2D77-81E0-4BE3-AB77-8BB50C50F584}" srcOrd="1" destOrd="0" presId="urn:microsoft.com/office/officeart/2008/layout/LinedList"/>
    <dgm:cxn modelId="{039297E1-A80E-4AA3-A9CD-017E5CAC086C}" type="presParOf" srcId="{D020AACA-6BE8-4C09-9CC3-36E38642B046}" destId="{93EED730-8291-46D3-BC49-BDDA95B29698}" srcOrd="2" destOrd="0" presId="urn:microsoft.com/office/officeart/2008/layout/LinedList"/>
    <dgm:cxn modelId="{9372F19F-CA4A-4DAE-BC63-F8F299050904}" type="presParOf" srcId="{D020AACA-6BE8-4C09-9CC3-36E38642B046}" destId="{F4B9157E-1FF5-4BC6-9319-9E56A9914EB4}" srcOrd="3" destOrd="0" presId="urn:microsoft.com/office/officeart/2008/layout/LinedList"/>
    <dgm:cxn modelId="{620A1B98-C6C5-464D-A341-8FF46FD23955}" type="presParOf" srcId="{F4B9157E-1FF5-4BC6-9319-9E56A9914EB4}" destId="{A2A17F0A-D039-43FE-B313-03A08F64596E}" srcOrd="0" destOrd="0" presId="urn:microsoft.com/office/officeart/2008/layout/LinedList"/>
    <dgm:cxn modelId="{555CAD32-8C57-49F2-8566-0A800989D5F8}" type="presParOf" srcId="{F4B9157E-1FF5-4BC6-9319-9E56A9914EB4}" destId="{84C3A300-9FE9-409F-AD69-BAD285CF497F}" srcOrd="1" destOrd="0" presId="urn:microsoft.com/office/officeart/2008/layout/LinedList"/>
    <dgm:cxn modelId="{ABF76B2C-A791-4C6D-8BB9-0471990F63B4}" type="presParOf" srcId="{D020AACA-6BE8-4C09-9CC3-36E38642B046}" destId="{67967112-451B-48BB-BBEA-0590E5100A90}" srcOrd="4" destOrd="0" presId="urn:microsoft.com/office/officeart/2008/layout/LinedList"/>
    <dgm:cxn modelId="{C36CDE27-3907-4E7F-95BA-59D86BE579AC}" type="presParOf" srcId="{D020AACA-6BE8-4C09-9CC3-36E38642B046}" destId="{15C0FD3D-3602-4261-BAF9-A54787BD7566}" srcOrd="5" destOrd="0" presId="urn:microsoft.com/office/officeart/2008/layout/LinedList"/>
    <dgm:cxn modelId="{FD34CC25-0FDC-4D4D-ABC0-68B170516D39}" type="presParOf" srcId="{15C0FD3D-3602-4261-BAF9-A54787BD7566}" destId="{3DA913B8-8475-4790-9122-A17D135D84A2}" srcOrd="0" destOrd="0" presId="urn:microsoft.com/office/officeart/2008/layout/LinedList"/>
    <dgm:cxn modelId="{33E13709-D022-4207-B9B8-2E7CCD5F3DBF}" type="presParOf" srcId="{15C0FD3D-3602-4261-BAF9-A54787BD7566}" destId="{A6669055-79E4-40B5-BD32-6B0CFE9C6D76}" srcOrd="1" destOrd="0" presId="urn:microsoft.com/office/officeart/2008/layout/LinedList"/>
    <dgm:cxn modelId="{34CCFDB1-4C36-408E-AC4E-4364EDCF3190}" type="presParOf" srcId="{D020AACA-6BE8-4C09-9CC3-36E38642B046}" destId="{3855EBA8-E49A-4319-A951-4614FC73D45E}" srcOrd="6" destOrd="0" presId="urn:microsoft.com/office/officeart/2008/layout/LinedList"/>
    <dgm:cxn modelId="{94CF1CF3-4511-415C-AE09-24C755E4AB7B}" type="presParOf" srcId="{D020AACA-6BE8-4C09-9CC3-36E38642B046}" destId="{123EE9E1-8333-4624-968F-48EB37D28DA5}" srcOrd="7" destOrd="0" presId="urn:microsoft.com/office/officeart/2008/layout/LinedList"/>
    <dgm:cxn modelId="{AFA43BFE-509F-463F-ADDA-E9655F1E9486}" type="presParOf" srcId="{123EE9E1-8333-4624-968F-48EB37D28DA5}" destId="{323230EB-A26E-494E-9BBA-19A3706978E0}" srcOrd="0" destOrd="0" presId="urn:microsoft.com/office/officeart/2008/layout/LinedList"/>
    <dgm:cxn modelId="{6DCF60E7-AF44-4209-8BF2-C32D70E08C1D}" type="presParOf" srcId="{123EE9E1-8333-4624-968F-48EB37D28DA5}" destId="{BBD7B481-BDA7-4291-90CA-FD18F1DD92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9B68F-30A7-4800-B4C8-0DF5AB78E842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5B84-A21F-4297-AB51-9DC1FB735579}">
      <dsp:nvSpPr>
        <dsp:cNvPr id="0" name=""/>
        <dsp:cNvSpPr/>
      </dsp:nvSpPr>
      <dsp:spPr>
        <a:xfrm>
          <a:off x="0" y="0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easily findable, accessible, interoperable and reusable in</a:t>
          </a:r>
          <a:r>
            <a:rPr lang="en-US" sz="2400" b="0" i="0" kern="1200">
              <a:latin typeface="Calibri Light" panose="020F0302020204030204"/>
            </a:rPr>
            <a:t> the</a:t>
          </a:r>
          <a:r>
            <a:rPr lang="en-US" sz="2400" b="0" i="0" kern="1200"/>
            <a:t> </a:t>
          </a:r>
          <a:r>
            <a:rPr lang="en-US" sz="2400" b="0" i="0" kern="1200">
              <a:latin typeface="Calibri"/>
              <a:ea typeface="+mn-ea"/>
              <a:cs typeface="+mn-cs"/>
            </a:rPr>
            <a:t>long-term</a:t>
          </a:r>
          <a:endParaRPr lang="en-US" sz="2400" b="0" i="0" kern="1200">
            <a:latin typeface="Calibri Light" panose="020F0302020204030204"/>
            <a:ea typeface="+mn-ea"/>
            <a:cs typeface="Calibri Light" panose="020F0302020204030204"/>
          </a:endParaRPr>
        </a:p>
      </dsp:txBody>
      <dsp:txXfrm>
        <a:off x="0" y="0"/>
        <a:ext cx="6172199" cy="1218406"/>
      </dsp:txXfrm>
    </dsp:sp>
    <dsp:sp modelId="{93EED730-8291-46D3-BC49-BDDA95B29698}">
      <dsp:nvSpPr>
        <dsp:cNvPr id="0" name=""/>
        <dsp:cNvSpPr/>
      </dsp:nvSpPr>
      <dsp:spPr>
        <a:xfrm>
          <a:off x="0" y="1218406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17F0A-D039-43FE-B313-03A08F64596E}">
      <dsp:nvSpPr>
        <dsp:cNvPr id="0" name=""/>
        <dsp:cNvSpPr/>
      </dsp:nvSpPr>
      <dsp:spPr>
        <a:xfrm>
          <a:off x="0" y="1218406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>
              <a:latin typeface="Calibri" panose="020F0502020204030204"/>
              <a:ea typeface="+mn-ea"/>
              <a:cs typeface="+mn-cs"/>
            </a:rPr>
            <a:t>strategies</a:t>
          </a:r>
          <a:r>
            <a:rPr lang="en-US" sz="2400" b="0" i="0" kern="1200">
              <a:latin typeface="Calibri" panose="020F0502020204030204"/>
              <a:ea typeface="+mn-ea"/>
              <a:cs typeface="+mn-cs"/>
            </a:rPr>
            <a:t> for soil data and knowledge collection, processing, visualization and exploitation</a:t>
          </a:r>
          <a:endParaRPr lang="en-US" sz="2400"/>
        </a:p>
      </dsp:txBody>
      <dsp:txXfrm>
        <a:off x="0" y="1218406"/>
        <a:ext cx="6172199" cy="1218406"/>
      </dsp:txXfrm>
    </dsp:sp>
    <dsp:sp modelId="{67967112-451B-48BB-BBEA-0590E5100A90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913B8-8475-4790-9122-A17D135D84A2}">
      <dsp:nvSpPr>
        <dsp:cNvPr id="0" name=""/>
        <dsp:cNvSpPr/>
      </dsp:nvSpPr>
      <dsp:spPr>
        <a:xfrm>
          <a:off x="0" y="2436812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Calibri" panose="020F0502020204030204"/>
              <a:ea typeface="+mn-ea"/>
              <a:cs typeface="+mn-cs"/>
            </a:rPr>
            <a:t>a multi-actor co-design and co-validation processes </a:t>
          </a:r>
        </a:p>
      </dsp:txBody>
      <dsp:txXfrm>
        <a:off x="0" y="2436812"/>
        <a:ext cx="6172199" cy="1218406"/>
      </dsp:txXfrm>
    </dsp:sp>
    <dsp:sp modelId="{3855EBA8-E49A-4319-A951-4614FC73D45E}">
      <dsp:nvSpPr>
        <dsp:cNvPr id="0" name=""/>
        <dsp:cNvSpPr/>
      </dsp:nvSpPr>
      <dsp:spPr>
        <a:xfrm>
          <a:off x="0" y="3655218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230EB-A26E-494E-9BBA-19A3706978E0}">
      <dsp:nvSpPr>
        <dsp:cNvPr id="0" name=""/>
        <dsp:cNvSpPr/>
      </dsp:nvSpPr>
      <dsp:spPr>
        <a:xfrm>
          <a:off x="0" y="3655218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all key user groups and R&amp;I (Research </a:t>
          </a:r>
          <a:r>
            <a:rPr lang="en-US" sz="2400" b="0" i="0" kern="1200">
              <a:latin typeface="Calibri" panose="020F0502020204030204"/>
              <a:ea typeface="+mn-ea"/>
              <a:cs typeface="+mn-cs"/>
            </a:rPr>
            <a:t>and</a:t>
          </a:r>
          <a:r>
            <a:rPr lang="en-US" sz="2400" b="0" i="0" kern="1200"/>
            <a:t> Innovation) outcomes</a:t>
          </a:r>
          <a:endParaRPr lang="en-US" sz="2400" kern="1200"/>
        </a:p>
      </dsp:txBody>
      <dsp:txXfrm>
        <a:off x="0" y="3655218"/>
        <a:ext cx="6172199" cy="1218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0AC74-0076-4EBE-89CA-43FBBCC9CBBA}" type="datetimeFigureOut">
              <a:t>9/19/2024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B998C-700B-4BD2-AD76-A06A514FA148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F37A6-DA23-41A0-B0D9-D00C5D3038F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3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2481D2-79DA-C14A-8283-E51CBA065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/>
          <a:stretch/>
        </p:blipFill>
        <p:spPr>
          <a:xfrm>
            <a:off x="-842658" y="-231493"/>
            <a:ext cx="10372137" cy="9500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05327F-8883-F543-B902-CB6FB4556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7508" y="1448201"/>
            <a:ext cx="7652082" cy="7009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C119F-3446-9940-A663-2782263E5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9609" y="234820"/>
            <a:ext cx="4894013" cy="1477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CDAD9A-5F2D-594D-A1D5-3D7B9ECC2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479" y="3110090"/>
            <a:ext cx="7452921" cy="1717675"/>
          </a:xfrm>
        </p:spPr>
        <p:txBody>
          <a:bodyPr anchor="ctr" anchorCtr="0"/>
          <a:lstStyle>
            <a:lvl1pPr algn="l">
              <a:defRPr sz="6000" spc="0"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6560E-0639-3440-ADE0-F7285E8BE0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5480" y="5140613"/>
            <a:ext cx="7263740" cy="464621"/>
          </a:xfrm>
        </p:spPr>
        <p:txBody>
          <a:bodyPr anchor="ctr" anchorCtr="0"/>
          <a:lstStyle>
            <a:lvl1pPr marL="0" indent="0" algn="l">
              <a:buNone/>
              <a:defRPr sz="2400" b="1" spc="0"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809401-AB58-274E-B87A-4672E957F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5479" y="6011677"/>
            <a:ext cx="3744687" cy="894449"/>
          </a:xfrm>
          <a:solidFill>
            <a:srgbClr val="6E3824"/>
          </a:solidFill>
        </p:spPr>
        <p:txBody>
          <a:bodyPr tIns="144000"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Author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E0D5F-3071-8B4F-A121-38717D2F6A6D}"/>
              </a:ext>
            </a:extLst>
          </p:cNvPr>
          <p:cNvSpPr txBox="1"/>
          <p:nvPr userDrawn="1"/>
        </p:nvSpPr>
        <p:spPr>
          <a:xfrm>
            <a:off x="-1010653" y="6689558"/>
            <a:ext cx="0" cy="0"/>
          </a:xfrm>
          <a:prstGeom prst="rect">
            <a:avLst/>
          </a:prstGeom>
          <a:solidFill>
            <a:srgbClr val="9BB119"/>
          </a:solidFill>
        </p:spPr>
        <p:txBody>
          <a:bodyPr vert="horz" wrap="none" lIns="91440" tIns="45720" rIns="91440" bIns="45720" rtlCol="0" anchor="ctr" anchorCtr="0">
            <a:normAutofit fontScale="25000" lnSpcReduction="20000"/>
          </a:bodyPr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DA27DD1-1B56-8C42-A43E-2810A27092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5585" y="6011677"/>
            <a:ext cx="1924140" cy="894449"/>
          </a:xfrm>
          <a:solidFill>
            <a:srgbClr val="878D10"/>
          </a:solidFill>
        </p:spPr>
        <p:txBody>
          <a:bodyPr tIns="144000"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Date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A1EFA-E6FA-0A48-AD7B-931E2B73F2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826" y="5911298"/>
            <a:ext cx="132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3D8C9A-6629-1849-9C8E-90F8A9A5A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2370" y="6067593"/>
            <a:ext cx="1408217" cy="425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17252-931D-EB4E-8AFF-7B363743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24288"/>
          </a:xfrm>
        </p:spPr>
        <p:txBody>
          <a:bodyPr/>
          <a:lstStyle>
            <a:lvl1pPr>
              <a:defRPr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C41C6-96A4-9E46-9CB8-C6E073C96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811A0-6C04-7B4E-A353-89EF1AB25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rgbClr val="E6AF1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66566-3025-A44F-827B-6D74AD158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0BFF9-F37D-154E-8995-17038B5DC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>
                <a:solidFill>
                  <a:srgbClr val="E6AF1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2D4E70-BF41-C34F-BC17-B13A69F3948B}"/>
              </a:ext>
            </a:extLst>
          </p:cNvPr>
          <p:cNvCxnSpPr/>
          <p:nvPr userDrawn="1"/>
        </p:nvCxnSpPr>
        <p:spPr>
          <a:xfrm>
            <a:off x="838200" y="1389413"/>
            <a:ext cx="10515600" cy="0"/>
          </a:xfrm>
          <a:prstGeom prst="line">
            <a:avLst/>
          </a:prstGeom>
          <a:ln w="3175">
            <a:solidFill>
              <a:srgbClr val="9BB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505214-D534-1C42-A943-130783C2A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9E46B9-A8F9-6B49-8330-B0F773280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1DC453-0BAF-5A4F-B924-8398FAF97C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3214" y="5911298"/>
            <a:ext cx="132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7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A9325CA-5FAB-6A4C-98FC-3CA8A542390C}"/>
              </a:ext>
            </a:extLst>
          </p:cNvPr>
          <p:cNvGrpSpPr/>
          <p:nvPr userDrawn="1"/>
        </p:nvGrpSpPr>
        <p:grpSpPr>
          <a:xfrm>
            <a:off x="839788" y="-288477"/>
            <a:ext cx="8619455" cy="7146477"/>
            <a:chOff x="-5454414" y="4161603"/>
            <a:chExt cx="10372137" cy="95008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606F81-86E3-6444-BECE-01A4919AEA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5454414" y="4161603"/>
              <a:ext cx="10372137" cy="95008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37CF66-4AB5-F344-9DC5-7D4C6ECE4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2668156" y="4975115"/>
              <a:ext cx="6707912" cy="614444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16C8E38-24F4-EC40-B877-994EC320CB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32370" y="6067593"/>
            <a:ext cx="1408217" cy="4252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B918E4-5DCF-3947-9EE0-865C4C92EA56}"/>
              </a:ext>
            </a:extLst>
          </p:cNvPr>
          <p:cNvCxnSpPr/>
          <p:nvPr userDrawn="1"/>
        </p:nvCxnSpPr>
        <p:spPr>
          <a:xfrm>
            <a:off x="838200" y="1389413"/>
            <a:ext cx="10515600" cy="0"/>
          </a:xfrm>
          <a:prstGeom prst="line">
            <a:avLst/>
          </a:prstGeom>
          <a:ln w="3175">
            <a:solidFill>
              <a:srgbClr val="9BB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F41BA0-34E3-5246-92E4-A924AE378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B89E46B9-A8F9-6B49-8330-B0F773280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E59AFA-BAC9-0943-9CBC-0B34C68F9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53214" y="5911298"/>
            <a:ext cx="1320800" cy="8001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CC44696-ECC8-4148-A551-8BA06306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24288"/>
          </a:xfrm>
        </p:spPr>
        <p:txBody>
          <a:bodyPr/>
          <a:lstStyle>
            <a:lvl1pPr>
              <a:defRPr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FAF9981-4C65-044C-9AA8-19464DEFD951}"/>
              </a:ext>
            </a:extLst>
          </p:cNvPr>
          <p:cNvGrpSpPr/>
          <p:nvPr userDrawn="1"/>
        </p:nvGrpSpPr>
        <p:grpSpPr>
          <a:xfrm>
            <a:off x="0" y="146605"/>
            <a:ext cx="6738761" cy="6711395"/>
            <a:chOff x="-5454414" y="4161603"/>
            <a:chExt cx="10372137" cy="95008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0D99FD-7B9E-5142-ADDD-5853351BF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5454414" y="4161603"/>
              <a:ext cx="10372137" cy="95008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D1B1D4-C540-5347-BBAE-480BF6C89F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2668156" y="4975115"/>
              <a:ext cx="6707912" cy="614444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E1066-A80B-264B-89ED-8EC840757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32370" y="6067593"/>
            <a:ext cx="1408217" cy="42528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F74A317-26EE-4B47-95AC-8DE1A74A653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32377378"/>
              </p:ext>
            </p:extLst>
          </p:nvPr>
        </p:nvGraphicFramePr>
        <p:xfrm>
          <a:off x="838200" y="2043292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4334055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695181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559628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9721554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043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001</a:t>
                      </a:r>
                    </a:p>
                  </a:txBody>
                  <a:tcPr>
                    <a:solidFill>
                      <a:srgbClr val="878D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002</a:t>
                      </a:r>
                    </a:p>
                  </a:txBody>
                  <a:tcPr>
                    <a:solidFill>
                      <a:srgbClr val="878D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003</a:t>
                      </a:r>
                    </a:p>
                  </a:txBody>
                  <a:tcPr>
                    <a:solidFill>
                      <a:srgbClr val="878D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004</a:t>
                      </a:r>
                    </a:p>
                  </a:txBody>
                  <a:tcPr>
                    <a:solidFill>
                      <a:srgbClr val="878D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005</a:t>
                      </a:r>
                    </a:p>
                  </a:txBody>
                  <a:tcPr>
                    <a:solidFill>
                      <a:srgbClr val="878D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1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73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4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9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11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57589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FA73F7-ABA0-4B4F-9ED9-7E80E167672B}"/>
              </a:ext>
            </a:extLst>
          </p:cNvPr>
          <p:cNvCxnSpPr/>
          <p:nvPr userDrawn="1"/>
        </p:nvCxnSpPr>
        <p:spPr>
          <a:xfrm>
            <a:off x="838200" y="1389413"/>
            <a:ext cx="10515600" cy="0"/>
          </a:xfrm>
          <a:prstGeom prst="line">
            <a:avLst/>
          </a:prstGeom>
          <a:ln w="3175">
            <a:solidFill>
              <a:srgbClr val="9BB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0D7FE6-0B72-9644-9EBF-2EDE150B1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9E46B9-A8F9-6B49-8330-B0F773280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24D35D-C4D4-FD48-8783-A2F9C49376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53214" y="5911298"/>
            <a:ext cx="1320800" cy="8001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C241F6F-C1FB-BB4D-855E-50EC32CB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24288"/>
          </a:xfrm>
        </p:spPr>
        <p:txBody>
          <a:bodyPr/>
          <a:lstStyle>
            <a:lvl1pPr>
              <a:defRPr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8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CBA487-40A5-174D-B2D8-C7CDBF3BA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2370" y="6067593"/>
            <a:ext cx="1408217" cy="42528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DB05F-9549-1045-A5A8-E21D6ECED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9E46B9-A8F9-6B49-8330-B0F773280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36EFD4-5C46-9B4F-A114-0CDD4C5DA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3214" y="5911298"/>
            <a:ext cx="132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5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108122-829F-A842-9C0B-020021873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32370" y="6067593"/>
            <a:ext cx="1408217" cy="425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AB252-161A-C042-9ED8-572678A7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44641-683F-3041-A31A-AC95D0AB1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A91EA-79AC-6A4D-A4A1-E6C269341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11761C-10F9-794B-8502-C41408BAD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9E46B9-A8F9-6B49-8330-B0F773280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B0EED7-C165-1047-8D41-19294DF823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3214" y="5911298"/>
            <a:ext cx="1320800" cy="80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3E66E-6550-3142-9EA7-B7C41AC2E5E3}"/>
              </a:ext>
            </a:extLst>
          </p:cNvPr>
          <p:cNvSpPr txBox="1"/>
          <p:nvPr userDrawn="1"/>
        </p:nvSpPr>
        <p:spPr>
          <a:xfrm>
            <a:off x="1113183" y="1103243"/>
            <a:ext cx="0" cy="0"/>
          </a:xfrm>
          <a:prstGeom prst="rect">
            <a:avLst/>
          </a:prstGeom>
          <a:solidFill>
            <a:srgbClr val="9BB119"/>
          </a:solidFill>
        </p:spPr>
        <p:txBody>
          <a:bodyPr vert="horz" wrap="none" lIns="91440" tIns="45720" rIns="91440" bIns="45720" rtlCol="0" anchor="ctr" anchorCtr="0">
            <a:normAutofit fontScale="25000" lnSpcReduction="20000"/>
          </a:bodyPr>
          <a:lstStyle/>
          <a:p>
            <a:pPr algn="l"/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2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729B04B-6247-2541-919C-213B0A3EC84C}"/>
              </a:ext>
            </a:extLst>
          </p:cNvPr>
          <p:cNvGrpSpPr/>
          <p:nvPr userDrawn="1"/>
        </p:nvGrpSpPr>
        <p:grpSpPr>
          <a:xfrm>
            <a:off x="-5454414" y="4161603"/>
            <a:ext cx="10372137" cy="9500877"/>
            <a:chOff x="-5454414" y="4161603"/>
            <a:chExt cx="10372137" cy="95008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411CE1-771A-1541-845A-BB7902A2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5454414" y="4161603"/>
              <a:ext cx="10372137" cy="95008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88142-09EB-2542-BED1-0B1F39FAD6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2668156" y="4975115"/>
              <a:ext cx="6707912" cy="614444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24A358C-3592-CE49-8BA9-9E125E1D70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32370" y="6067593"/>
            <a:ext cx="1408217" cy="425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D0A04A-4573-9346-B6A5-C2AB2B82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510CF-4A01-2345-AE98-88E77ED6D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9807B-0FD0-7D4C-B4D6-6EBA59EFF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EF4F8C-F500-DF43-BEE0-756588EA4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9E46B9-A8F9-6B49-8330-B0F773280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AF0864-4573-6740-B924-5BC1F12670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53214" y="5911298"/>
            <a:ext cx="132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16BCD9-046E-1946-940A-FEBD4F9214AB}"/>
              </a:ext>
            </a:extLst>
          </p:cNvPr>
          <p:cNvSpPr/>
          <p:nvPr userDrawn="1"/>
        </p:nvSpPr>
        <p:spPr>
          <a:xfrm>
            <a:off x="0" y="0"/>
            <a:ext cx="12192000" cy="5082639"/>
          </a:xfrm>
          <a:prstGeom prst="rect">
            <a:avLst/>
          </a:prstGeom>
          <a:solidFill>
            <a:srgbClr val="D85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48BB5F-D6D5-6447-B298-3E9957E67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rcRect/>
          <a:stretch/>
        </p:blipFill>
        <p:spPr>
          <a:xfrm>
            <a:off x="-148177" y="-173620"/>
            <a:ext cx="10372137" cy="9500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3B918-4B27-0C4A-8D9E-2F3A6CF1E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rcRect/>
          <a:stretch/>
        </p:blipFill>
        <p:spPr>
          <a:xfrm>
            <a:off x="-2369308" y="-2469257"/>
            <a:ext cx="8674695" cy="7946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78638-60CC-244E-905A-B3361AEAA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6818" y="2644792"/>
            <a:ext cx="6958363" cy="1886261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5F7275-57BB-DD4C-B4C5-548142CEC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6" y="5499368"/>
            <a:ext cx="2902771" cy="605618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A5DFA42B-B2A9-3F4B-A7FC-4715A4613C7C}"/>
              </a:ext>
            </a:extLst>
          </p:cNvPr>
          <p:cNvSpPr txBox="1"/>
          <p:nvPr userDrawn="1"/>
        </p:nvSpPr>
        <p:spPr>
          <a:xfrm>
            <a:off x="586136" y="6005984"/>
            <a:ext cx="8165977" cy="4677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project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received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funding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from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Horizon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research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innovation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Grant </a:t>
            </a:r>
            <a:r>
              <a:rPr lang="sr-Latn-RS" sz="80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Agreement</a:t>
            </a:r>
            <a:r>
              <a:rPr lang="sr-Latn-RS" sz="80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101112838</a:t>
            </a:r>
            <a:endParaRPr lang="en-GB" sz="10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A0E566-6A24-2C43-B4AF-F4C2F7F891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47873" y="630724"/>
            <a:ext cx="4296254" cy="12974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8CD6DA-7DDA-7141-96DF-26248A2E6C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2676" y="5247653"/>
            <a:ext cx="2143188" cy="12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2_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7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-2369308" y="-2469257"/>
            <a:ext cx="8674695" cy="794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7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-148177" y="-173620"/>
            <a:ext cx="10372137" cy="95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9312"/>
              </a:buClr>
              <a:buSzPts val="4000"/>
              <a:buFont typeface="Calibri"/>
              <a:buNone/>
              <a:defRPr sz="4000" b="1">
                <a:solidFill>
                  <a:srgbClr val="8C931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27"/>
          <p:cNvCxnSpPr/>
          <p:nvPr/>
        </p:nvCxnSpPr>
        <p:spPr>
          <a:xfrm>
            <a:off x="838200" y="1389413"/>
            <a:ext cx="10515600" cy="0"/>
          </a:xfrm>
          <a:prstGeom prst="straightConnector1">
            <a:avLst/>
          </a:prstGeom>
          <a:noFill/>
          <a:ln w="9525" cap="flat" cmpd="sng">
            <a:solidFill>
              <a:srgbClr val="9BB11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3" name="Google Shape;4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3989" y="6291558"/>
            <a:ext cx="1519812" cy="4589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27"/>
          <p:cNvGrpSpPr/>
          <p:nvPr/>
        </p:nvGrpSpPr>
        <p:grpSpPr>
          <a:xfrm>
            <a:off x="5161877" y="6201930"/>
            <a:ext cx="2906361" cy="723921"/>
            <a:chOff x="-3741531" y="7900828"/>
            <a:chExt cx="2906361" cy="723921"/>
          </a:xfrm>
        </p:grpSpPr>
        <p:sp>
          <p:nvSpPr>
            <p:cNvPr id="45" name="Google Shape;45;p27"/>
            <p:cNvSpPr txBox="1"/>
            <p:nvPr/>
          </p:nvSpPr>
          <p:spPr>
            <a:xfrm>
              <a:off x="-3741530" y="8156969"/>
              <a:ext cx="2906360" cy="46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0" i="0" u="none" strike="noStrike" cap="none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rPr>
                <a:t>This project has received funding from the Horizon Europe research and innovation programme under Grant Agreement No  101112838</a:t>
              </a:r>
              <a:endParaRPr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" name="Google Shape;46;p27" descr="Blue text on a white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741531" y="7900828"/>
              <a:ext cx="1740390" cy="365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0029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BE8DAF3-E84A-474A-94CE-FFA1291493C2}"/>
              </a:ext>
            </a:extLst>
          </p:cNvPr>
          <p:cNvGrpSpPr/>
          <p:nvPr userDrawn="1"/>
        </p:nvGrpSpPr>
        <p:grpSpPr>
          <a:xfrm>
            <a:off x="182880" y="-136524"/>
            <a:ext cx="8503920" cy="6994524"/>
            <a:chOff x="-5454414" y="4161603"/>
            <a:chExt cx="10372137" cy="9500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DF11E-1604-A540-ACAB-5C8E48BB8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5454414" y="4161603"/>
              <a:ext cx="10372137" cy="95008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450192-ED15-0045-B588-CB0501E19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2668156" y="4975115"/>
              <a:ext cx="6707912" cy="614444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9B589BC-8E19-9A4D-9156-1ECFDF1245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32370" y="6067593"/>
            <a:ext cx="1408217" cy="425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B730C-448F-8948-8EF4-844566AD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75E9-F819-C04C-BD19-30F16576F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366FC5-E817-E54A-ABF4-89C89D54213F}"/>
              </a:ext>
            </a:extLst>
          </p:cNvPr>
          <p:cNvCxnSpPr/>
          <p:nvPr userDrawn="1"/>
        </p:nvCxnSpPr>
        <p:spPr>
          <a:xfrm>
            <a:off x="838200" y="1389413"/>
            <a:ext cx="10515600" cy="0"/>
          </a:xfrm>
          <a:prstGeom prst="line">
            <a:avLst/>
          </a:prstGeom>
          <a:ln w="3175">
            <a:solidFill>
              <a:srgbClr val="9BB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CFB0AA-63F6-0B4F-8AD8-B88B7B833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9E46B9-A8F9-6B49-8330-B0F773280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C2244E-3733-FE4D-AC9F-875AD57BFC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53214" y="5911298"/>
            <a:ext cx="132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7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3AC84-C035-4B49-8A69-C10B8F1D3D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3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45DC86-C945-D34C-9970-7F0A15BEE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rcRect/>
          <a:stretch/>
        </p:blipFill>
        <p:spPr>
          <a:xfrm>
            <a:off x="-148177" y="-173620"/>
            <a:ext cx="10372137" cy="9500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ECE5CA-9611-494E-85A5-770F3CC3A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rcRect/>
          <a:stretch/>
        </p:blipFill>
        <p:spPr>
          <a:xfrm>
            <a:off x="-2369308" y="-2469257"/>
            <a:ext cx="8674695" cy="7946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C78638-60CC-244E-905A-B3361AEA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34" y="3379140"/>
            <a:ext cx="6958363" cy="1886261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3E999-65DE-954A-BF8E-922BE77D0A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9134" y="5364545"/>
            <a:ext cx="6958363" cy="991940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4A2CC4-AEF4-654A-83EF-587A57456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9134" y="501515"/>
            <a:ext cx="2912985" cy="8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3AC84-C035-4B49-8A69-C10B8F1D3D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8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16A3D-531B-E24C-B3CD-0779DF330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rcRect/>
          <a:stretch/>
        </p:blipFill>
        <p:spPr>
          <a:xfrm>
            <a:off x="-148177" y="-173620"/>
            <a:ext cx="10372137" cy="95008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CBDE473-8B56-BE49-8EFA-1D8CC22E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34" y="3379140"/>
            <a:ext cx="6958363" cy="1886261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F88EF6F-F502-0E40-B5A1-86A590C04C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9134" y="5364545"/>
            <a:ext cx="6958363" cy="991940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BEDD81-721E-974F-B659-662F0A92BE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9134" y="501515"/>
            <a:ext cx="2912985" cy="8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3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3AC84-C035-4B49-8A69-C10B8F1D3D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A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093C4-CD36-584C-8DA8-647103C20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rcRect/>
          <a:stretch/>
        </p:blipFill>
        <p:spPr>
          <a:xfrm>
            <a:off x="-148177" y="-161745"/>
            <a:ext cx="10372137" cy="95008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47D152A-E175-3446-BD7E-95A3A870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34" y="3379140"/>
            <a:ext cx="6958363" cy="1886261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ED11CE-9AB8-F74B-9352-36704FAD14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9134" y="501515"/>
            <a:ext cx="2912985" cy="87972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6111B9F-8F3A-1943-98B3-9CF7E685F9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9134" y="5364545"/>
            <a:ext cx="6958363" cy="991940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3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3AC84-C035-4B49-8A69-C10B8F1D3D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5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8D7771-C89C-2D4A-B7CD-9DCD25F8E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rcRect/>
          <a:stretch/>
        </p:blipFill>
        <p:spPr>
          <a:xfrm>
            <a:off x="-148177" y="-173620"/>
            <a:ext cx="10372137" cy="95008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CA6116-3BEF-AA4C-9069-D00A8888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34" y="3379140"/>
            <a:ext cx="6958363" cy="1886261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68F8F-0FFC-2441-83E4-55B05AF71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9134" y="501515"/>
            <a:ext cx="2912985" cy="87972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BBBF2-1CC8-FC42-9661-C72935DB31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9134" y="5364545"/>
            <a:ext cx="6958363" cy="991940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45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3AC84-C035-4B49-8A69-C10B8F1D3D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38FE65-AC3D-2F4E-A754-83F96A33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rcRect/>
          <a:stretch/>
        </p:blipFill>
        <p:spPr>
          <a:xfrm>
            <a:off x="-148177" y="-173620"/>
            <a:ext cx="10372137" cy="95008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E03C6A1-3385-4346-995D-682D341E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34" y="3379140"/>
            <a:ext cx="6958363" cy="1886261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8346520-D21A-6041-9589-143757FD19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9134" y="5364545"/>
            <a:ext cx="6958363" cy="991940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92D8CF-C8C0-3A4F-A9B4-F09367CA4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9134" y="501515"/>
            <a:ext cx="2912985" cy="8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5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D3AC84-C035-4B49-8A69-C10B8F1D3D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ED6FA-9AF4-FA4B-94B4-F4EB67882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rcRect/>
          <a:stretch/>
        </p:blipFill>
        <p:spPr>
          <a:xfrm>
            <a:off x="-148177" y="-173620"/>
            <a:ext cx="10372137" cy="95008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EDDD65-E2EC-8841-BB92-D95CE53A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34" y="3379140"/>
            <a:ext cx="6958363" cy="1886261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F920DE9-E29F-3E40-86FB-ABC17D4E18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9134" y="5364545"/>
            <a:ext cx="6958363" cy="991940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9942F0-E43C-5D4A-BF8B-761CD31D28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9134" y="501515"/>
            <a:ext cx="2912985" cy="8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8F479A-2E06-4B4B-9C49-F33555618495}"/>
              </a:ext>
            </a:extLst>
          </p:cNvPr>
          <p:cNvGrpSpPr/>
          <p:nvPr userDrawn="1"/>
        </p:nvGrpSpPr>
        <p:grpSpPr>
          <a:xfrm>
            <a:off x="150724" y="-111804"/>
            <a:ext cx="8173312" cy="6532321"/>
            <a:chOff x="-5454414" y="4161603"/>
            <a:chExt cx="10372137" cy="95008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F8DC12-BBD3-A941-BBC3-3FD4887EF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5454414" y="4161603"/>
              <a:ext cx="10372137" cy="95008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3CD710-E0E8-8C4F-8217-66EB8816E4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35000"/>
            </a:blip>
            <a:srcRect/>
            <a:stretch/>
          </p:blipFill>
          <p:spPr>
            <a:xfrm>
              <a:off x="-2668156" y="4975115"/>
              <a:ext cx="6707912" cy="614444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B09D0FF-21CE-E342-91B8-027CE2A62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32370" y="6067593"/>
            <a:ext cx="1408217" cy="425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C64919-A185-DE43-AB00-BFA117138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78D1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08E89-93E0-D64A-AC9F-405DE7C07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FFF66-A629-4F41-80CA-046CB34A5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6E382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CD1CC-1BF3-6B4D-9D8A-B85F8F7332D3}"/>
              </a:ext>
            </a:extLst>
          </p:cNvPr>
          <p:cNvCxnSpPr/>
          <p:nvPr userDrawn="1"/>
        </p:nvCxnSpPr>
        <p:spPr>
          <a:xfrm>
            <a:off x="838200" y="1389413"/>
            <a:ext cx="10515600" cy="0"/>
          </a:xfrm>
          <a:prstGeom prst="line">
            <a:avLst/>
          </a:prstGeom>
          <a:ln w="3175">
            <a:solidFill>
              <a:srgbClr val="9BB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99AD9-0C8F-3A44-87D5-07C95F983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9E46B9-A8F9-6B49-8330-B0F773280F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605910-AF8F-EC4C-8744-A732EB5D2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53214" y="5911298"/>
            <a:ext cx="132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E777F-3231-7F44-935E-08DEF15D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2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458A-E3F0-464F-B1D1-893A18791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793D-26C1-4C45-9FF8-14872E3E5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7AF2FF0-C7E0-8E4A-BA01-1398149E1932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6DAEE-0403-FA4D-83A4-FCAAEED45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18BBE-4C9E-D64A-BBC6-5DE38EB6B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89E46B9-A8F9-6B49-8330-B0F773280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63" r:id="rId5"/>
    <p:sldLayoutId id="2147483664" r:id="rId6"/>
    <p:sldLayoutId id="2147483659" r:id="rId7"/>
    <p:sldLayoutId id="2147483660" r:id="rId8"/>
    <p:sldLayoutId id="2147483652" r:id="rId9"/>
    <p:sldLayoutId id="2147483653" r:id="rId10"/>
    <p:sldLayoutId id="2147483654" r:id="rId11"/>
    <p:sldLayoutId id="2147483662" r:id="rId12"/>
    <p:sldLayoutId id="2147483655" r:id="rId13"/>
    <p:sldLayoutId id="2147483656" r:id="rId14"/>
    <p:sldLayoutId id="2147483657" r:id="rId15"/>
    <p:sldLayoutId id="2147483661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878D1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6E382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2A_96ADE56C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oilwise-he.containers.wur.nl/cat/collections/metadata:main/items?q=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ashboards.isric.org/superset/dashboard/29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parql.soilwise-he.containers.wur.nl/sparql/?default-graph-uri=https%3A%2F%2Fsoilwise-he.github.io%2Fsoil-health&amp;query=PREFIX+dcterms%3A+%3Chttp%3A%2F%2Fpurl.org%2Fdc%2Fterms%2F%3E%0D%0ASELECT+%3Fs++%3Fo%0D%0AWHERE%0D%0A%7B%0D%0A+++%3Fs+dcterms%3Atitle+%3Fo+FILTER+regex%28%3Fo%2C+%22lysimeter%22%2C+%22i%22%29%0D%0A%7D&amp;format=text%2Fhtml&amp;timeout=0&amp;signal_void=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jpsoil/inspire_soil_gpkg_template" TargetMode="External"/><Relationship Id="rId2" Type="http://schemas.openxmlformats.org/officeDocument/2006/relationships/hyperlink" Target="https://wetransform.to/halestud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voc.soilwise-he.containers.wurnet.nl/concept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oilwise-h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2B_2D8F0E8C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soilwise-he.containers.wur.nl/cat/collections/metadata:main/items?q=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microsoft.com/office/2018/10/relationships/comments" Target="../comments/modernComment_13C_46A8A17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3gKb6_m7ebMSBSdIYj4yHoSrD_b3d2NKqL3tEsVJD8WFYtg/viewform?usp=sf_link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8732-9AF7-DF62-5E41-335A5E70D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579" y="3348215"/>
            <a:ext cx="7452921" cy="1717675"/>
          </a:xfrm>
        </p:spPr>
        <p:txBody>
          <a:bodyPr/>
          <a:lstStyle/>
          <a:p>
            <a:r>
              <a:rPr lang="en-US" sz="2000">
                <a:latin typeface="Calibri"/>
                <a:ea typeface="Calibri"/>
                <a:cs typeface="Calibri"/>
              </a:rPr>
              <a:t>Horizon EU project no.101112838, under the Soil Mission topic: Building the mission's knowledge repository and advancing the European Soil Observatory (EUSO). </a:t>
            </a:r>
            <a:br>
              <a:rPr lang="en-US" sz="2000">
                <a:latin typeface="Calibri"/>
                <a:ea typeface="Calibri"/>
                <a:cs typeface="Calibri"/>
              </a:rPr>
            </a:br>
            <a:br>
              <a:rPr lang="en-US" sz="2000">
                <a:latin typeface="Calibri"/>
                <a:ea typeface="Calibri"/>
                <a:cs typeface="Calibri"/>
              </a:rPr>
            </a:b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>
              <a:ea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66863-F814-7660-54A4-97DF3C978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73B6F-85A1-3165-76E7-1AC1C9F88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Thaïsa van der Woude, ISRIC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3FE9D2-543F-AE36-2633-014647A0EC2E}"/>
              </a:ext>
            </a:extLst>
          </p:cNvPr>
          <p:cNvSpPr>
            <a:spLocks noGrp="1"/>
          </p:cNvSpPr>
          <p:nvPr/>
        </p:nvSpPr>
        <p:spPr>
          <a:xfrm>
            <a:off x="1880859" y="2507110"/>
            <a:ext cx="9497381" cy="4646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0">
                <a:solidFill>
                  <a:srgbClr val="878D1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000">
                <a:latin typeface="TimesNewRomanPS-BoldMT"/>
                <a:ea typeface="+mj-ea"/>
              </a:rPr>
              <a:t>An open access knowledge and data repository to safeguard soils</a:t>
            </a:r>
          </a:p>
        </p:txBody>
      </p:sp>
    </p:spTree>
    <p:extLst>
      <p:ext uri="{BB962C8B-B14F-4D97-AF65-F5344CB8AC3E}">
        <p14:creationId xmlns:p14="http://schemas.microsoft.com/office/powerpoint/2010/main" val="289505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850D-410A-8B84-5C41-A8C7066F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Main message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C71C-88AB-B9D6-C2E0-704D8F8D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7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latin typeface="Calibri"/>
                <a:ea typeface="Calibri"/>
                <a:cs typeface="Calibri"/>
              </a:rPr>
              <a:t>To develop a useful and functional Soil Data and Knowledge Infrastructure, the </a:t>
            </a:r>
            <a:r>
              <a:rPr lang="en-US" b="1">
                <a:latin typeface="Calibri"/>
                <a:ea typeface="Calibri"/>
                <a:cs typeface="Calibri"/>
              </a:rPr>
              <a:t>collaboration efforts (and benefits from the outcomes) need to be mutual for all involved stakeholders</a:t>
            </a:r>
            <a:r>
              <a:rPr lang="en-US">
                <a:latin typeface="Calibri"/>
                <a:ea typeface="Calibri"/>
                <a:cs typeface="Calibri"/>
              </a:rPr>
              <a:t> (EUSO and Mission Soil Horizon projects' end-users included)</a:t>
            </a:r>
            <a:endParaRPr lang="en-US"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5" name="Google Shape;534;g295c83a239a_0_45" descr="A close-up of a satellite&#10;&#10;Description automatically generated">
            <a:extLst>
              <a:ext uri="{FF2B5EF4-FFF2-40B4-BE49-F238E27FC236}">
                <a16:creationId xmlns:a16="http://schemas.microsoft.com/office/drawing/2014/main" id="{6D85C924-1E3D-91CA-E845-B7B3904954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6540" y="4251475"/>
            <a:ext cx="2919801" cy="1824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24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A502-AD75-996F-D169-5D02C08E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/>
              <a:t>The </a:t>
            </a:r>
            <a:r>
              <a:rPr lang="en-US" err="1"/>
              <a:t>SoilWise</a:t>
            </a:r>
            <a:r>
              <a:rPr lang="en-US"/>
              <a:t> Repository -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1D1EC0E-28C6-AA6E-2B62-967060955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52625"/>
            <a:ext cx="3932237" cy="3811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sz="25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Common ground for countries, the European Commission and other stakeholders </a:t>
            </a:r>
          </a:p>
          <a:p>
            <a:r>
              <a:rPr lang="en-US" sz="250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500">
                <a:solidFill>
                  <a:schemeClr val="accent6">
                    <a:lumMod val="50000"/>
                  </a:schemeClr>
                </a:solidFill>
              </a:rPr>
              <a:t>Achieve healthy soils in 2050 and ensure broad uptake and implementation by land managers, policy, research and industry.</a:t>
            </a:r>
          </a:p>
          <a:p>
            <a:endParaRPr lang="en-US" sz="250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B5CC4F3-F7CB-C2F7-AED1-32B8A95B92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9788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100F-338A-29C3-61C9-352061B2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Iterative structure</a:t>
            </a:r>
            <a:endParaRPr lang="en-US"/>
          </a:p>
        </p:txBody>
      </p:sp>
      <p:pic>
        <p:nvPicPr>
          <p:cNvPr id="5" name="Content Placeholder 4" descr="A diagram of a cycle&#10;&#10;Description automatically generated">
            <a:extLst>
              <a:ext uri="{FF2B5EF4-FFF2-40B4-BE49-F238E27FC236}">
                <a16:creationId xmlns:a16="http://schemas.microsoft.com/office/drawing/2014/main" id="{08D5C069-DBBB-3FAD-A65F-0EAC1FC58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356" y="1597592"/>
            <a:ext cx="9760403" cy="417603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351F3A-1375-6018-FBD3-05664B2974F5}"/>
              </a:ext>
            </a:extLst>
          </p:cNvPr>
          <p:cNvSpPr/>
          <p:nvPr/>
        </p:nvSpPr>
        <p:spPr>
          <a:xfrm>
            <a:off x="7783285" y="3570514"/>
            <a:ext cx="3189515" cy="1687286"/>
          </a:xfrm>
          <a:prstGeom prst="ellipse">
            <a:avLst/>
          </a:prstGeom>
          <a:noFill/>
          <a:ln w="28575">
            <a:solidFill>
              <a:srgbClr val="6E38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55618B-A114-FCB6-9032-A03C633634D6}"/>
              </a:ext>
            </a:extLst>
          </p:cNvPr>
          <p:cNvSpPr/>
          <p:nvPr/>
        </p:nvSpPr>
        <p:spPr>
          <a:xfrm>
            <a:off x="4060370" y="3178628"/>
            <a:ext cx="1132115" cy="1240971"/>
          </a:xfrm>
          <a:prstGeom prst="ellipse">
            <a:avLst/>
          </a:prstGeom>
          <a:noFill/>
          <a:ln w="28575">
            <a:solidFill>
              <a:srgbClr val="6E38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D03699-DA92-0058-8568-173CA7131633}"/>
              </a:ext>
            </a:extLst>
          </p:cNvPr>
          <p:cNvSpPr txBox="1">
            <a:spLocks/>
          </p:cNvSpPr>
          <p:nvPr/>
        </p:nvSpPr>
        <p:spPr>
          <a:xfrm>
            <a:off x="1210128" y="5771696"/>
            <a:ext cx="10143672" cy="4052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6E382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Calibri"/>
                <a:cs typeface="Calibri"/>
              </a:rPr>
              <a:t>September 2023 – August 2027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3AC8-0908-0CF6-0C28-510575C0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For whom?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5F29E-A4C5-8E5D-640E-502EE31F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" y="1612446"/>
            <a:ext cx="12061823" cy="38054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56E69-4842-54DD-2658-B840803F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2481"/>
            <a:ext cx="10515600" cy="604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Calibri"/>
                <a:cs typeface="Calibri"/>
              </a:rPr>
              <a:t>For the EU Soil Observatory (EUSO)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2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C862-40BB-D74A-F947-4B5C94ED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What is in it for you?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F99DE-0CA5-91D4-99FC-28D995D29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One place to look for knowledge and data about soil</a:t>
            </a:r>
          </a:p>
          <a:p>
            <a:r>
              <a:rPr lang="en-US">
                <a:latin typeface="Calibri"/>
                <a:cs typeface="Calibri"/>
              </a:rPr>
              <a:t>Improved search, </a:t>
            </a:r>
            <a:r>
              <a:rPr lang="en-US" err="1">
                <a:latin typeface="Calibri"/>
                <a:cs typeface="Calibri"/>
              </a:rPr>
              <a:t>standardisation</a:t>
            </a:r>
            <a:r>
              <a:rPr lang="en-US">
                <a:latin typeface="Calibri"/>
                <a:cs typeface="Calibri"/>
              </a:rPr>
              <a:t> and findability of information about soil, FAIR</a:t>
            </a:r>
          </a:p>
          <a:p>
            <a:r>
              <a:rPr lang="en-US">
                <a:latin typeface="Calibri"/>
                <a:cs typeface="Calibri"/>
              </a:rPr>
              <a:t>By providing feedback you help us create a platform that fits your needs as a data provider and/or a data user</a:t>
            </a:r>
            <a:endParaRPr lang="en-US"/>
          </a:p>
          <a:p>
            <a:r>
              <a:rPr lang="en-US">
                <a:latin typeface="Calibri"/>
                <a:cs typeface="Calibri"/>
              </a:rPr>
              <a:t>This platform can help you in your every-day work whenever you need to use soil information</a:t>
            </a:r>
          </a:p>
          <a:p>
            <a:r>
              <a:rPr lang="en-US">
                <a:latin typeface="Calibri"/>
                <a:cs typeface="Calibri"/>
              </a:rPr>
              <a:t>This platform can facilitate collaboration between </a:t>
            </a:r>
            <a:r>
              <a:rPr lang="en-US" err="1">
                <a:latin typeface="Calibri"/>
                <a:cs typeface="Calibri"/>
              </a:rPr>
              <a:t>organisations</a:t>
            </a:r>
            <a:r>
              <a:rPr lang="en-US">
                <a:latin typeface="Calibri"/>
                <a:cs typeface="Calibri"/>
              </a:rPr>
              <a:t>, networks, people</a:t>
            </a:r>
          </a:p>
        </p:txBody>
      </p:sp>
    </p:spTree>
    <p:extLst>
      <p:ext uri="{BB962C8B-B14F-4D97-AF65-F5344CB8AC3E}">
        <p14:creationId xmlns:p14="http://schemas.microsoft.com/office/powerpoint/2010/main" val="221914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8732-9AF7-DF62-5E41-335A5E70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cs typeface="Calibri"/>
              </a:rPr>
              <a:t>Showcase prototype</a:t>
            </a:r>
            <a:br>
              <a:rPr lang="en-US">
                <a:latin typeface="Calibri"/>
                <a:cs typeface="Calibri"/>
              </a:rPr>
            </a:br>
            <a:r>
              <a:rPr lang="en-US" sz="3000">
                <a:latin typeface="Calibri"/>
                <a:cs typeface="Calibri"/>
              </a:rPr>
              <a:t>- a first snapshot</a:t>
            </a:r>
            <a:endParaRPr lang="en-US" sz="3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73B6F-85A1-3165-76E7-1AC1C9F88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Paul van Genuchten, ISRIC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33E77-5CD3-928F-ED4C-263FC2DAE1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67950" y="6011863"/>
            <a:ext cx="1924050" cy="893762"/>
          </a:xfrm>
        </p:spPr>
        <p:txBody>
          <a:bodyPr/>
          <a:lstStyle/>
          <a:p>
            <a:r>
              <a:rPr lang="en-US"/>
              <a:t>19-09-2024</a:t>
            </a:r>
          </a:p>
        </p:txBody>
      </p:sp>
    </p:spTree>
    <p:extLst>
      <p:ext uri="{BB962C8B-B14F-4D97-AF65-F5344CB8AC3E}">
        <p14:creationId xmlns:p14="http://schemas.microsoft.com/office/powerpoint/2010/main" val="333640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1AD6E4-C28E-5710-336D-3171F475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900" y="5388042"/>
            <a:ext cx="8117100" cy="1325563"/>
          </a:xfrm>
        </p:spPr>
        <p:txBody>
          <a:bodyPr/>
          <a:lstStyle/>
          <a:p>
            <a:r>
              <a:rPr lang="nl-NL" err="1">
                <a:solidFill>
                  <a:schemeClr val="tx1"/>
                </a:solidFill>
              </a:rPr>
              <a:t>Find</a:t>
            </a:r>
            <a:r>
              <a:rPr lang="nl-NL">
                <a:solidFill>
                  <a:schemeClr val="tx1"/>
                </a:solidFill>
              </a:rPr>
              <a:t>  Access  </a:t>
            </a:r>
            <a:r>
              <a:rPr lang="nl-NL" err="1">
                <a:solidFill>
                  <a:schemeClr val="tx1"/>
                </a:solidFill>
              </a:rPr>
              <a:t>Interoperate</a:t>
            </a:r>
            <a:r>
              <a:rPr lang="nl-NL">
                <a:solidFill>
                  <a:schemeClr val="tx1"/>
                </a:solidFill>
              </a:rPr>
              <a:t>  </a:t>
            </a:r>
            <a:r>
              <a:rPr lang="nl-NL" err="1">
                <a:solidFill>
                  <a:schemeClr val="tx1"/>
                </a:solidFill>
              </a:rPr>
              <a:t>Reuse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FF71A8-B9CE-DDF2-4EB8-7987D0F87931}"/>
              </a:ext>
            </a:extLst>
          </p:cNvPr>
          <p:cNvCxnSpPr>
            <a:cxnSpLocks/>
          </p:cNvCxnSpPr>
          <p:nvPr/>
        </p:nvCxnSpPr>
        <p:spPr>
          <a:xfrm flipV="1">
            <a:off x="3946168" y="916561"/>
            <a:ext cx="0" cy="438393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13C5FA-9882-CA31-0B9A-82E1A9E05707}"/>
              </a:ext>
            </a:extLst>
          </p:cNvPr>
          <p:cNvCxnSpPr>
            <a:cxnSpLocks/>
          </p:cNvCxnSpPr>
          <p:nvPr/>
        </p:nvCxnSpPr>
        <p:spPr>
          <a:xfrm>
            <a:off x="3963417" y="5300493"/>
            <a:ext cx="5488455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F8633F7F-BBC3-D1E0-228D-B34930CF9117}"/>
              </a:ext>
            </a:extLst>
          </p:cNvPr>
          <p:cNvSpPr txBox="1">
            <a:spLocks/>
          </p:cNvSpPr>
          <p:nvPr/>
        </p:nvSpPr>
        <p:spPr>
          <a:xfrm>
            <a:off x="484257" y="296693"/>
            <a:ext cx="3128913" cy="5160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/>
              <a:t>Knowledge</a:t>
            </a:r>
          </a:p>
          <a:p>
            <a:pPr algn="r"/>
            <a:endParaRPr lang="nl-NL"/>
          </a:p>
          <a:p>
            <a:pPr algn="r"/>
            <a:r>
              <a:rPr lang="nl-NL"/>
              <a:t>Information</a:t>
            </a:r>
          </a:p>
          <a:p>
            <a:pPr algn="r"/>
            <a:endParaRPr lang="nl-NL"/>
          </a:p>
          <a:p>
            <a:pPr algn="r"/>
            <a:r>
              <a:rPr lang="nl-NL"/>
              <a:t>Data</a:t>
            </a:r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4E2AB8-6AB1-35E2-84A7-C1EF2B5226CB}"/>
              </a:ext>
            </a:extLst>
          </p:cNvPr>
          <p:cNvCxnSpPr>
            <a:cxnSpLocks/>
          </p:cNvCxnSpPr>
          <p:nvPr/>
        </p:nvCxnSpPr>
        <p:spPr>
          <a:xfrm flipV="1">
            <a:off x="3963417" y="2242225"/>
            <a:ext cx="3636683" cy="305826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itle 5">
            <a:extLst>
              <a:ext uri="{FF2B5EF4-FFF2-40B4-BE49-F238E27FC236}">
                <a16:creationId xmlns:a16="http://schemas.microsoft.com/office/drawing/2014/main" id="{88AD5312-2863-65C5-7735-E63A898463A7}"/>
              </a:ext>
            </a:extLst>
          </p:cNvPr>
          <p:cNvSpPr txBox="1">
            <a:spLocks/>
          </p:cNvSpPr>
          <p:nvPr/>
        </p:nvSpPr>
        <p:spPr>
          <a:xfrm>
            <a:off x="4274718" y="592216"/>
            <a:ext cx="6615895" cy="5050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/>
              <a:t>			           Business</a:t>
            </a:r>
          </a:p>
          <a:p>
            <a:pPr algn="ctr"/>
            <a:endParaRPr lang="nl-NL"/>
          </a:p>
          <a:p>
            <a:pPr algn="ctr"/>
            <a:r>
              <a:rPr lang="nl-NL"/>
              <a:t>		     </a:t>
            </a:r>
            <a:r>
              <a:rPr lang="nl-NL" err="1"/>
              <a:t>Government</a:t>
            </a:r>
            <a:endParaRPr lang="nl-NL"/>
          </a:p>
          <a:p>
            <a:pPr algn="ctr"/>
            <a:endParaRPr lang="nl-NL"/>
          </a:p>
          <a:p>
            <a:pPr algn="ctr"/>
            <a:r>
              <a:rPr lang="nl-NL" err="1"/>
              <a:t>Academia</a:t>
            </a:r>
            <a:r>
              <a:rPr lang="nl-NL"/>
              <a:t>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3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AA5A-E651-90AE-34E7-D328C932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 single </a:t>
            </a:r>
            <a:r>
              <a:rPr lang="nl-NL" err="1"/>
              <a:t>discovery</a:t>
            </a:r>
            <a:r>
              <a:rPr lang="nl-NL"/>
              <a:t> </a:t>
            </a:r>
            <a:r>
              <a:rPr lang="nl-NL" err="1"/>
              <a:t>experience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CAEA-76B4-B837-FB3E-2D939097C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Calibri"/>
                <a:ea typeface="Calibri"/>
                <a:cs typeface="Calibri"/>
              </a:rPr>
              <a:t>Requires: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Mechanisms to import from various sources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Harmonize metadata models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Clustering of sources (filters)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Ranking mechanisms (which source is more relevant)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Maintain (or establish) linkage between sources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Establish trustworthiness </a:t>
            </a:r>
          </a:p>
          <a:p>
            <a:endParaRPr lang="en-US">
              <a:ea typeface="Calibri"/>
            </a:endParaRPr>
          </a:p>
          <a:p>
            <a:pPr marL="0" indent="0">
              <a:buNone/>
            </a:pPr>
            <a:r>
              <a:rPr lang="en-US">
                <a:latin typeface="Calibri"/>
                <a:ea typeface="Calibri"/>
                <a:cs typeface="Calibri"/>
              </a:rPr>
              <a:t>How can we do better than a generic search engine?</a:t>
            </a:r>
          </a:p>
          <a:p>
            <a:endParaRPr lang="en-US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606A-16B4-4ED2-4091-FD3B3A95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Ease</a:t>
            </a:r>
            <a:r>
              <a:rPr lang="nl-NL"/>
              <a:t> of </a:t>
            </a:r>
            <a:r>
              <a:rPr lang="nl-NL" err="1"/>
              <a:t>use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1E96C-15E9-1EB4-896E-054C25A76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Typical catalogue </a:t>
            </a:r>
            <a:r>
              <a:rPr lang="en-US" err="1">
                <a:latin typeface="Calibri"/>
                <a:ea typeface="Calibri"/>
                <a:cs typeface="Calibri"/>
              </a:rPr>
              <a:t>behaviour</a:t>
            </a:r>
            <a:r>
              <a:rPr lang="en-US">
                <a:latin typeface="Calibri"/>
                <a:ea typeface="Calibri"/>
                <a:cs typeface="Calibri"/>
              </a:rPr>
              <a:t>; search, list and detail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A chatbot which helps to find a relevant resource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A chatbot which provides a direct answer to your question</a:t>
            </a:r>
          </a:p>
        </p:txBody>
      </p:sp>
    </p:spTree>
    <p:extLst>
      <p:ext uri="{BB962C8B-B14F-4D97-AF65-F5344CB8AC3E}">
        <p14:creationId xmlns:p14="http://schemas.microsoft.com/office/powerpoint/2010/main" val="8826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A4B5-77D6-DFC3-3598-6ABD2A90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Ease</a:t>
            </a:r>
            <a:r>
              <a:rPr lang="nl-NL"/>
              <a:t> of </a:t>
            </a:r>
            <a:r>
              <a:rPr lang="nl-NL" err="1"/>
              <a:t>use</a:t>
            </a:r>
            <a:r>
              <a:rPr lang="nl-NL"/>
              <a:t> – part 2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6C06-01FF-0CAD-1477-DC9D6E54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Open </a:t>
            </a:r>
            <a:r>
              <a:rPr lang="nl-NL" err="1"/>
              <a:t>the</a:t>
            </a:r>
            <a:r>
              <a:rPr lang="nl-NL"/>
              <a:t> dataset </a:t>
            </a:r>
            <a:r>
              <a:rPr lang="nl-NL" err="1"/>
              <a:t>to</a:t>
            </a:r>
            <a:r>
              <a:rPr lang="nl-NL"/>
              <a:t> view </a:t>
            </a:r>
            <a:r>
              <a:rPr lang="nl-NL" err="1"/>
              <a:t>its</a:t>
            </a:r>
            <a:r>
              <a:rPr lang="nl-NL"/>
              <a:t> content</a:t>
            </a:r>
          </a:p>
          <a:p>
            <a:r>
              <a:rPr lang="nl-NL"/>
              <a:t>Extract a </a:t>
            </a:r>
            <a:r>
              <a:rPr lang="nl-NL" err="1"/>
              <a:t>citation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a source dataset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included</a:t>
            </a:r>
            <a:r>
              <a:rPr lang="nl-NL"/>
              <a:t> in </a:t>
            </a:r>
            <a:r>
              <a:rPr lang="nl-NL" err="1"/>
              <a:t>an</a:t>
            </a:r>
            <a:r>
              <a:rPr lang="nl-NL"/>
              <a:t> </a:t>
            </a:r>
            <a:r>
              <a:rPr lang="nl-NL" err="1"/>
              <a:t>article</a:t>
            </a:r>
            <a:endParaRPr lang="nl-NL"/>
          </a:p>
          <a:p>
            <a:r>
              <a:rPr lang="en-GB"/>
              <a:t>Understand if I can use that dataset for my business case</a:t>
            </a:r>
          </a:p>
          <a:p>
            <a:r>
              <a:rPr lang="en-GB"/>
              <a:t>How can I contribute a new resource</a:t>
            </a:r>
          </a:p>
          <a:p>
            <a:r>
              <a:rPr lang="nl-NL" err="1"/>
              <a:t>Integrate</a:t>
            </a:r>
            <a:r>
              <a:rPr lang="nl-NL"/>
              <a:t> 2 datasets </a:t>
            </a:r>
            <a:r>
              <a:rPr lang="nl-NL" err="1"/>
              <a:t>into</a:t>
            </a:r>
            <a:r>
              <a:rPr lang="nl-NL"/>
              <a:t> a single dataset</a:t>
            </a:r>
          </a:p>
          <a:p>
            <a:r>
              <a:rPr lang="en-GB"/>
              <a:t>When can I conclude that a resource I’m looking for does not exist</a:t>
            </a:r>
          </a:p>
          <a:p>
            <a:r>
              <a:rPr lang="en-GB"/>
              <a:t>I want to inform the platform of a problem in the content</a:t>
            </a:r>
          </a:p>
        </p:txBody>
      </p:sp>
    </p:spTree>
    <p:extLst>
      <p:ext uri="{BB962C8B-B14F-4D97-AF65-F5344CB8AC3E}">
        <p14:creationId xmlns:p14="http://schemas.microsoft.com/office/powerpoint/2010/main" val="25286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8732-9AF7-DF62-5E41-335A5E70D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Stakeholder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66863-F814-7660-54A4-97DF3C978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73B6F-85A1-3165-76E7-1AC1C9F88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Thaïsa van der Woude, ISRIC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33E77-5CD3-928F-ED4C-263FC2DAE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19-09-2024</a:t>
            </a:r>
          </a:p>
        </p:txBody>
      </p:sp>
    </p:spTree>
    <p:extLst>
      <p:ext uri="{BB962C8B-B14F-4D97-AF65-F5344CB8AC3E}">
        <p14:creationId xmlns:p14="http://schemas.microsoft.com/office/powerpoint/2010/main" val="191224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0DF1-AE67-5C17-64D5-57B6EAE1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Soilwise</a:t>
            </a:r>
            <a:r>
              <a:rPr lang="nl-NL"/>
              <a:t> is </a:t>
            </a:r>
            <a:r>
              <a:rPr lang="nl-NL" err="1"/>
              <a:t>not</a:t>
            </a:r>
            <a:r>
              <a:rPr lang="nl-NL"/>
              <a:t> a </a:t>
            </a:r>
            <a:r>
              <a:rPr lang="nl-NL" err="1"/>
              <a:t>repository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EE6EE-A49B-E558-6DA9-97D6742FA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err="1"/>
              <a:t>Soilwise</a:t>
            </a:r>
            <a:r>
              <a:rPr lang="nl-NL"/>
              <a:t> does </a:t>
            </a:r>
            <a:r>
              <a:rPr lang="nl-NL" err="1"/>
              <a:t>not</a:t>
            </a:r>
            <a:r>
              <a:rPr lang="nl-NL"/>
              <a:t> </a:t>
            </a:r>
            <a:r>
              <a:rPr lang="nl-NL" err="1"/>
              <a:t>aim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persist</a:t>
            </a:r>
            <a:r>
              <a:rPr lang="nl-NL"/>
              <a:t> resources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eternity</a:t>
            </a:r>
            <a:endParaRPr lang="nl-NL"/>
          </a:p>
          <a:p>
            <a:r>
              <a:rPr lang="nl-NL" err="1"/>
              <a:t>Use</a:t>
            </a:r>
            <a:r>
              <a:rPr lang="nl-NL"/>
              <a:t> </a:t>
            </a:r>
            <a:r>
              <a:rPr lang="nl-NL" err="1"/>
              <a:t>trustworthy</a:t>
            </a:r>
            <a:r>
              <a:rPr lang="nl-NL"/>
              <a:t> </a:t>
            </a:r>
            <a:r>
              <a:rPr lang="nl-NL" err="1"/>
              <a:t>repositories</a:t>
            </a:r>
            <a:r>
              <a:rPr lang="nl-NL"/>
              <a:t> </a:t>
            </a:r>
            <a:r>
              <a:rPr lang="nl-NL" err="1"/>
              <a:t>such</a:t>
            </a:r>
            <a:r>
              <a:rPr lang="nl-NL"/>
              <a:t> as National, University, </a:t>
            </a:r>
            <a:r>
              <a:rPr lang="nl-NL" err="1"/>
              <a:t>Dataverse</a:t>
            </a:r>
            <a:r>
              <a:rPr lang="nl-NL"/>
              <a:t>, Zenodo, </a:t>
            </a:r>
            <a:r>
              <a:rPr lang="nl-NL" err="1"/>
              <a:t>etc</a:t>
            </a:r>
            <a:r>
              <a:rPr lang="nl-NL"/>
              <a:t>…</a:t>
            </a:r>
          </a:p>
          <a:p>
            <a:r>
              <a:rPr lang="nl-NL" err="1"/>
              <a:t>If</a:t>
            </a:r>
            <a:r>
              <a:rPr lang="nl-NL"/>
              <a:t> </a:t>
            </a:r>
            <a:r>
              <a:rPr lang="nl-NL" err="1"/>
              <a:t>Soilwise</a:t>
            </a:r>
            <a:r>
              <a:rPr lang="nl-NL"/>
              <a:t>/</a:t>
            </a:r>
            <a:r>
              <a:rPr lang="nl-NL" err="1"/>
              <a:t>OpenAire</a:t>
            </a:r>
            <a:r>
              <a:rPr lang="nl-NL"/>
              <a:t>/INSPIRE is </a:t>
            </a:r>
            <a:r>
              <a:rPr lang="nl-NL" err="1"/>
              <a:t>aware</a:t>
            </a:r>
            <a:r>
              <a:rPr lang="nl-NL"/>
              <a:t> of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repository</a:t>
            </a:r>
            <a:r>
              <a:rPr lang="nl-NL"/>
              <a:t>, </a:t>
            </a:r>
            <a:r>
              <a:rPr lang="nl-NL" err="1"/>
              <a:t>it</a:t>
            </a:r>
            <a:r>
              <a:rPr lang="nl-NL"/>
              <a:t> </a:t>
            </a:r>
            <a:r>
              <a:rPr lang="nl-NL" err="1"/>
              <a:t>will</a:t>
            </a:r>
            <a:r>
              <a:rPr lang="nl-NL"/>
              <a:t> </a:t>
            </a:r>
            <a:r>
              <a:rPr lang="nl-NL" err="1"/>
              <a:t>automatically</a:t>
            </a:r>
            <a:r>
              <a:rPr lang="nl-NL"/>
              <a:t> </a:t>
            </a:r>
            <a:r>
              <a:rPr lang="nl-NL" err="1"/>
              <a:t>pick</a:t>
            </a:r>
            <a:r>
              <a:rPr lang="nl-NL"/>
              <a:t> up </a:t>
            </a:r>
            <a:r>
              <a:rPr lang="nl-NL" err="1"/>
              <a:t>the</a:t>
            </a:r>
            <a:r>
              <a:rPr lang="nl-NL"/>
              <a:t> resource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9E6F-DA40-80BC-B684-E41519316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>
                <a:latin typeface="Calibri"/>
                <a:cs typeface="Calibri"/>
              </a:rPr>
              <a:t>Harvest</a:t>
            </a:r>
            <a:r>
              <a:rPr lang="nl-NL">
                <a:latin typeface="Calibri"/>
                <a:cs typeface="Calibri"/>
              </a:rPr>
              <a:t> </a:t>
            </a:r>
            <a:r>
              <a:rPr lang="nl-NL" err="1">
                <a:latin typeface="Calibri"/>
                <a:cs typeface="Calibri"/>
              </a:rPr>
              <a:t>and</a:t>
            </a:r>
            <a:r>
              <a:rPr lang="nl-NL">
                <a:latin typeface="Calibri"/>
                <a:cs typeface="Calibri"/>
              </a:rPr>
              <a:t> </a:t>
            </a:r>
            <a:r>
              <a:rPr lang="nl-NL" err="1">
                <a:latin typeface="Calibri"/>
                <a:cs typeface="Calibri"/>
              </a:rPr>
              <a:t>Harmonise</a:t>
            </a:r>
            <a:endParaRPr lang="en-GB" err="1"/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737ECCB7-2E8E-E332-9D35-65D8D8C7F5CC}"/>
              </a:ext>
            </a:extLst>
          </p:cNvPr>
          <p:cNvSpPr/>
          <p:nvPr/>
        </p:nvSpPr>
        <p:spPr>
          <a:xfrm>
            <a:off x="1074656" y="3497345"/>
            <a:ext cx="2121031" cy="659876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OpenAire</a:t>
            </a:r>
            <a:endParaRPr lang="en-GB"/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D35046CB-1635-CB74-1461-595CA58A5B86}"/>
              </a:ext>
            </a:extLst>
          </p:cNvPr>
          <p:cNvSpPr/>
          <p:nvPr/>
        </p:nvSpPr>
        <p:spPr>
          <a:xfrm>
            <a:off x="1074656" y="4267986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Cordis</a:t>
            </a:r>
            <a:endParaRPr lang="en-GB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708408E9-A5FB-D0BE-739C-9CE8EBB26BEE}"/>
              </a:ext>
            </a:extLst>
          </p:cNvPr>
          <p:cNvSpPr/>
          <p:nvPr/>
        </p:nvSpPr>
        <p:spPr>
          <a:xfrm>
            <a:off x="1074655" y="2726704"/>
            <a:ext cx="2121031" cy="659876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err="1"/>
              <a:t>Dataverse</a:t>
            </a:r>
            <a:endParaRPr lang="en-GB"/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DAF456C7-C0CC-FC37-7221-7FF9520A6E36}"/>
              </a:ext>
            </a:extLst>
          </p:cNvPr>
          <p:cNvSpPr/>
          <p:nvPr/>
        </p:nvSpPr>
        <p:spPr>
          <a:xfrm>
            <a:off x="3762867" y="4267986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INSPIRE</a:t>
            </a:r>
            <a:endParaRPr lang="en-GB"/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E6AF9F5F-AA6A-4A30-AF2A-1CF89F9764E8}"/>
              </a:ext>
            </a:extLst>
          </p:cNvPr>
          <p:cNvSpPr/>
          <p:nvPr/>
        </p:nvSpPr>
        <p:spPr>
          <a:xfrm>
            <a:off x="6308104" y="4267986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EEA</a:t>
            </a:r>
            <a:endParaRPr lang="en-GB"/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A88C6EA4-9DEA-D0EC-7DE8-4581F7FDC82F}"/>
              </a:ext>
            </a:extLst>
          </p:cNvPr>
          <p:cNvSpPr/>
          <p:nvPr/>
        </p:nvSpPr>
        <p:spPr>
          <a:xfrm>
            <a:off x="6308104" y="3497345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FAO</a:t>
            </a:r>
            <a:endParaRPr lang="en-GB"/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89709922-1567-3B47-8979-96CB9926A8BB}"/>
              </a:ext>
            </a:extLst>
          </p:cNvPr>
          <p:cNvSpPr/>
          <p:nvPr/>
        </p:nvSpPr>
        <p:spPr>
          <a:xfrm>
            <a:off x="6308104" y="2726704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Copernicus</a:t>
            </a:r>
            <a:endParaRPr lang="en-GB"/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8606EF90-56D9-E683-CC2E-FCDC95B1D3A4}"/>
              </a:ext>
            </a:extLst>
          </p:cNvPr>
          <p:cNvSpPr/>
          <p:nvPr/>
        </p:nvSpPr>
        <p:spPr>
          <a:xfrm>
            <a:off x="3762867" y="3497345"/>
            <a:ext cx="2121031" cy="659876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National portals</a:t>
            </a:r>
            <a:endParaRPr lang="en-GB"/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AEF4A75E-1671-B37F-B9CB-F4642F8BD74C}"/>
              </a:ext>
            </a:extLst>
          </p:cNvPr>
          <p:cNvSpPr/>
          <p:nvPr/>
        </p:nvSpPr>
        <p:spPr>
          <a:xfrm>
            <a:off x="3886987" y="3386580"/>
            <a:ext cx="2121031" cy="659876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National portals</a:t>
            </a:r>
            <a:endParaRPr lang="en-GB"/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5D881BB8-EDFE-3CD1-EEB5-5CB6BE5729FC}"/>
              </a:ext>
            </a:extLst>
          </p:cNvPr>
          <p:cNvSpPr/>
          <p:nvPr/>
        </p:nvSpPr>
        <p:spPr>
          <a:xfrm>
            <a:off x="8853341" y="4267986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ESDAC</a:t>
            </a:r>
            <a:endParaRPr lang="en-GB"/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EF0EF1DB-6D4A-2D4C-F13C-1E5C1BAA37AF}"/>
              </a:ext>
            </a:extLst>
          </p:cNvPr>
          <p:cNvSpPr/>
          <p:nvPr/>
        </p:nvSpPr>
        <p:spPr>
          <a:xfrm>
            <a:off x="8853341" y="3497345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err="1"/>
              <a:t>BonaRes</a:t>
            </a:r>
            <a:endParaRPr lang="en-GB" err="1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C95FB7F7-CD3A-449F-71C2-9224962D802F}"/>
              </a:ext>
            </a:extLst>
          </p:cNvPr>
          <p:cNvSpPr/>
          <p:nvPr/>
        </p:nvSpPr>
        <p:spPr>
          <a:xfrm>
            <a:off x="8853341" y="2716493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Impact4soil</a:t>
            </a:r>
            <a:endParaRPr lang="en-GB"/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C6A5CE5F-E69B-16D5-0AF5-5567CB162924}"/>
              </a:ext>
            </a:extLst>
          </p:cNvPr>
          <p:cNvSpPr/>
          <p:nvPr/>
        </p:nvSpPr>
        <p:spPr>
          <a:xfrm>
            <a:off x="6308103" y="1925181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ISRIC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17885F-A068-842B-A178-C31FFF120660}"/>
              </a:ext>
            </a:extLst>
          </p:cNvPr>
          <p:cNvSpPr/>
          <p:nvPr/>
        </p:nvSpPr>
        <p:spPr>
          <a:xfrm>
            <a:off x="4611280" y="5399366"/>
            <a:ext cx="3128127" cy="11290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err="1"/>
              <a:t>SoilWise</a:t>
            </a:r>
            <a:r>
              <a:rPr lang="nl-NL"/>
              <a:t> </a:t>
            </a:r>
            <a:r>
              <a:rPr lang="nl-NL" err="1"/>
              <a:t>Catalogue</a:t>
            </a:r>
            <a:endParaRPr lang="en-GB"/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BF63A7A9-88DA-5285-30FF-4BF3B8C461BB}"/>
              </a:ext>
            </a:extLst>
          </p:cNvPr>
          <p:cNvSpPr/>
          <p:nvPr/>
        </p:nvSpPr>
        <p:spPr>
          <a:xfrm>
            <a:off x="8853341" y="1935641"/>
            <a:ext cx="2121031" cy="659876"/>
          </a:xfrm>
          <a:prstGeom prst="flowChartMagneticDisk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/>
              <a:t>EJP SOIL</a:t>
            </a:r>
            <a:endParaRPr lang="en-GB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9FAB6ABE-968E-09A4-16B4-A1EFA6EC8ED2}"/>
              </a:ext>
            </a:extLst>
          </p:cNvPr>
          <p:cNvSpPr/>
          <p:nvPr/>
        </p:nvSpPr>
        <p:spPr>
          <a:xfrm>
            <a:off x="1074654" y="1956063"/>
            <a:ext cx="2121031" cy="659876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Zenodo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7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8B2B-371D-1D05-A2AF-4A3A5E58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SWR </a:t>
            </a:r>
            <a:r>
              <a:rPr lang="nl-NL" err="1"/>
              <a:t>Endpoints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F5AE0-F524-7795-A47C-3370A18BBD82}"/>
              </a:ext>
            </a:extLst>
          </p:cNvPr>
          <p:cNvSpPr/>
          <p:nvPr/>
        </p:nvSpPr>
        <p:spPr>
          <a:xfrm>
            <a:off x="838200" y="2346095"/>
            <a:ext cx="3080993" cy="27433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err="1"/>
              <a:t>Catalogue</a:t>
            </a:r>
            <a:endParaRPr lang="nl-NL"/>
          </a:p>
          <a:p>
            <a:pPr algn="ctr"/>
            <a:endParaRPr lang="nl-NL"/>
          </a:p>
          <a:p>
            <a:pPr algn="ctr"/>
            <a:r>
              <a:rPr lang="nl-NL" err="1"/>
              <a:t>Oai-pmh</a:t>
            </a:r>
            <a:endParaRPr lang="nl-NL"/>
          </a:p>
          <a:p>
            <a:pPr algn="ctr"/>
            <a:r>
              <a:rPr lang="nl-NL"/>
              <a:t>CSW</a:t>
            </a:r>
          </a:p>
          <a:p>
            <a:pPr algn="ctr"/>
            <a:r>
              <a:rPr lang="nl-NL"/>
              <a:t>STAC</a:t>
            </a:r>
          </a:p>
          <a:p>
            <a:pPr algn="ctr"/>
            <a:r>
              <a:rPr lang="nl-NL"/>
              <a:t>Opensearch</a:t>
            </a:r>
          </a:p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C2B922-BF1B-7ED2-EC95-E9621EF768B7}"/>
              </a:ext>
            </a:extLst>
          </p:cNvPr>
          <p:cNvSpPr/>
          <p:nvPr/>
        </p:nvSpPr>
        <p:spPr>
          <a:xfrm>
            <a:off x="4396035" y="2346094"/>
            <a:ext cx="3080993" cy="27433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/>
              <a:t>RDF</a:t>
            </a:r>
            <a:endParaRPr lang="nl-NL"/>
          </a:p>
          <a:p>
            <a:pPr algn="ctr"/>
            <a:endParaRPr lang="nl-NL"/>
          </a:p>
          <a:p>
            <a:pPr algn="ctr"/>
            <a:r>
              <a:rPr lang="nl-NL"/>
              <a:t>SPARQL</a:t>
            </a:r>
          </a:p>
          <a:p>
            <a:pPr algn="ctr"/>
            <a:r>
              <a:rPr lang="nl-NL"/>
              <a:t>DC &amp; SKOS</a:t>
            </a:r>
          </a:p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52752-31E1-86E7-9C51-F496B9EB48D8}"/>
              </a:ext>
            </a:extLst>
          </p:cNvPr>
          <p:cNvSpPr/>
          <p:nvPr/>
        </p:nvSpPr>
        <p:spPr>
          <a:xfrm>
            <a:off x="7953870" y="2346094"/>
            <a:ext cx="3080993" cy="2743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err="1"/>
              <a:t>Chatbot</a:t>
            </a:r>
            <a:endParaRPr lang="nl-NL"/>
          </a:p>
          <a:p>
            <a:pPr algn="ctr"/>
            <a:endParaRPr lang="nl-NL"/>
          </a:p>
          <a:p>
            <a:pPr algn="ctr"/>
            <a:r>
              <a:rPr lang="nl-NL"/>
              <a:t>prompt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3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76ED-F2C6-5CC8-E0DD-6ACC9FDD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Catalogue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913FD-12E4-DC99-6719-090B3ECF0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C5366D7-D8F8-D555-6747-985248CEF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0073"/>
            <a:ext cx="8504583" cy="438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59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B5F-0EFD-0392-84EF-913135D9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Dashboard</a:t>
            </a:r>
            <a:endParaRPr lang="en-GB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5576015-9E56-DBC3-8604-92A026501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98" t="15119"/>
          <a:stretch/>
        </p:blipFill>
        <p:spPr>
          <a:xfrm>
            <a:off x="838200" y="1637920"/>
            <a:ext cx="8975103" cy="427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45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E1F6-669C-FAA2-EE6B-79AA24D1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RDF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D630-C7B2-C355-C0C9-AA36925CA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4DA4675-0442-3AFD-D7E5-A0B1823D4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26552"/>
            <a:ext cx="7743570" cy="474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7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B053-EFFB-1443-D5AE-6DA13DC4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Data </a:t>
            </a:r>
            <a:r>
              <a:rPr lang="nl-NL" err="1"/>
              <a:t>harmonisation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9BB50-5FD3-170F-841F-B94DE2B34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322"/>
            <a:ext cx="4638472" cy="4351338"/>
          </a:xfrm>
        </p:spPr>
        <p:txBody>
          <a:bodyPr/>
          <a:lstStyle/>
          <a:p>
            <a:r>
              <a:rPr lang="nl-NL" err="1">
                <a:hlinkClick r:id="rId2"/>
              </a:rPr>
              <a:t>Hale</a:t>
            </a:r>
            <a:r>
              <a:rPr lang="nl-NL">
                <a:hlinkClick r:id="rId2"/>
              </a:rPr>
              <a:t> Studio</a:t>
            </a:r>
            <a:r>
              <a:rPr lang="nl-NL"/>
              <a:t> </a:t>
            </a:r>
          </a:p>
          <a:p>
            <a:r>
              <a:rPr lang="nl-NL"/>
              <a:t>A </a:t>
            </a:r>
            <a:r>
              <a:rPr lang="nl-NL">
                <a:hlinkClick r:id="rId3"/>
              </a:rPr>
              <a:t>Soil </a:t>
            </a:r>
            <a:r>
              <a:rPr lang="nl-NL" err="1">
                <a:hlinkClick r:id="rId3"/>
              </a:rPr>
              <a:t>Geopackage</a:t>
            </a:r>
            <a:r>
              <a:rPr lang="nl-NL">
                <a:hlinkClick r:id="rId3"/>
              </a:rPr>
              <a:t> template </a:t>
            </a:r>
            <a:endParaRPr lang="nl-NL"/>
          </a:p>
          <a:p>
            <a:r>
              <a:rPr lang="nl-NL"/>
              <a:t>A </a:t>
            </a:r>
            <a:r>
              <a:rPr lang="nl-NL" err="1">
                <a:hlinkClick r:id="rId4"/>
              </a:rPr>
              <a:t>Glossary</a:t>
            </a:r>
            <a:r>
              <a:rPr lang="nl-NL">
                <a:hlinkClick r:id="rId4"/>
              </a:rPr>
              <a:t> </a:t>
            </a:r>
            <a:r>
              <a:rPr lang="nl-NL" err="1">
                <a:hlinkClick r:id="rId4"/>
              </a:rPr>
              <a:t>and</a:t>
            </a:r>
            <a:r>
              <a:rPr lang="nl-NL">
                <a:hlinkClick r:id="rId4"/>
              </a:rPr>
              <a:t> Code list </a:t>
            </a:r>
            <a:r>
              <a:rPr lang="nl-NL" err="1">
                <a:hlinkClick r:id="rId4"/>
              </a:rPr>
              <a:t>repository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52361-7190-FD9F-C8FC-58E1F9C1C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737" y="1580322"/>
            <a:ext cx="4183069" cy="422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736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90AB12-4C50-E4E3-0088-11648BA7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Development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Configuration</a:t>
            </a:r>
            <a:r>
              <a:rPr lang="nl-NL"/>
              <a:t> via Github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223BB-1968-6E90-04C3-920995522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568"/>
            <a:ext cx="10515600" cy="4351338"/>
          </a:xfrm>
        </p:spPr>
        <p:txBody>
          <a:bodyPr/>
          <a:lstStyle/>
          <a:p>
            <a:r>
              <a:rPr lang="nl-NL"/>
              <a:t>A community platform is best </a:t>
            </a:r>
            <a:r>
              <a:rPr lang="nl-NL" err="1"/>
              <a:t>managed</a:t>
            </a:r>
            <a:r>
              <a:rPr lang="nl-NL"/>
              <a:t> via </a:t>
            </a:r>
            <a:r>
              <a:rPr lang="nl-NL" err="1"/>
              <a:t>an</a:t>
            </a:r>
            <a:r>
              <a:rPr lang="nl-NL"/>
              <a:t> open platform</a:t>
            </a:r>
          </a:p>
          <a:p>
            <a:r>
              <a:rPr lang="nl-NL"/>
              <a:t>We </a:t>
            </a:r>
            <a:r>
              <a:rPr lang="nl-NL" err="1"/>
              <a:t>propose</a:t>
            </a:r>
            <a:r>
              <a:rPr lang="nl-NL"/>
              <a:t> Github, but </a:t>
            </a:r>
            <a:r>
              <a:rPr lang="nl-NL" err="1"/>
              <a:t>it</a:t>
            </a:r>
            <a:r>
              <a:rPr lang="nl-NL"/>
              <a:t> </a:t>
            </a:r>
            <a:r>
              <a:rPr lang="nl-NL" err="1"/>
              <a:t>may</a:t>
            </a:r>
            <a:r>
              <a:rPr lang="nl-NL"/>
              <a:t> </a:t>
            </a:r>
            <a:r>
              <a:rPr lang="nl-NL" err="1"/>
              <a:t>evolve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Gitlab</a:t>
            </a:r>
            <a:r>
              <a:rPr lang="nl-NL"/>
              <a:t>/</a:t>
            </a:r>
            <a:r>
              <a:rPr lang="nl-NL" err="1"/>
              <a:t>Bitbucket</a:t>
            </a:r>
            <a:r>
              <a:rPr lang="nl-NL"/>
              <a:t>/…</a:t>
            </a:r>
          </a:p>
          <a:p>
            <a:r>
              <a:rPr lang="nl-NL" err="1"/>
              <a:t>Aspects</a:t>
            </a:r>
            <a:r>
              <a:rPr lang="nl-NL"/>
              <a:t> </a:t>
            </a:r>
            <a:r>
              <a:rPr lang="nl-NL" err="1"/>
              <a:t>managed</a:t>
            </a:r>
            <a:r>
              <a:rPr lang="nl-NL"/>
              <a:t> via </a:t>
            </a:r>
            <a:r>
              <a:rPr lang="nl-NL" err="1"/>
              <a:t>the</a:t>
            </a:r>
            <a:r>
              <a:rPr lang="nl-NL"/>
              <a:t> public </a:t>
            </a:r>
            <a:r>
              <a:rPr lang="nl-NL" err="1"/>
              <a:t>github</a:t>
            </a:r>
            <a:r>
              <a:rPr lang="nl-NL"/>
              <a:t> </a:t>
            </a:r>
            <a:r>
              <a:rPr lang="nl-NL" err="1"/>
              <a:t>channels</a:t>
            </a:r>
            <a:r>
              <a:rPr lang="nl-NL"/>
              <a:t>:</a:t>
            </a:r>
          </a:p>
          <a:p>
            <a:pPr lvl="1"/>
            <a:r>
              <a:rPr lang="nl-NL" err="1"/>
              <a:t>Tasks</a:t>
            </a:r>
            <a:r>
              <a:rPr lang="nl-NL"/>
              <a:t>, </a:t>
            </a:r>
            <a:r>
              <a:rPr lang="nl-NL" err="1"/>
              <a:t>including</a:t>
            </a:r>
            <a:r>
              <a:rPr lang="nl-NL"/>
              <a:t> </a:t>
            </a:r>
            <a:r>
              <a:rPr lang="nl-NL" err="1"/>
              <a:t>assignment</a:t>
            </a:r>
            <a:r>
              <a:rPr lang="nl-NL"/>
              <a:t>/</a:t>
            </a:r>
            <a:r>
              <a:rPr lang="nl-NL" err="1"/>
              <a:t>prioritisation</a:t>
            </a:r>
            <a:endParaRPr lang="nl-NL"/>
          </a:p>
          <a:p>
            <a:pPr lvl="1"/>
            <a:r>
              <a:rPr lang="nl-NL" err="1"/>
              <a:t>Discussions</a:t>
            </a:r>
            <a:r>
              <a:rPr lang="nl-NL"/>
              <a:t> &amp; user feedback</a:t>
            </a:r>
          </a:p>
          <a:p>
            <a:pPr lvl="1"/>
            <a:r>
              <a:rPr lang="nl-NL" err="1"/>
              <a:t>Documentation</a:t>
            </a:r>
            <a:endParaRPr lang="nl-NL"/>
          </a:p>
          <a:p>
            <a:pPr lvl="1"/>
            <a:r>
              <a:rPr lang="nl-NL"/>
              <a:t>Software source code</a:t>
            </a:r>
          </a:p>
          <a:p>
            <a:pPr lvl="1"/>
            <a:r>
              <a:rPr lang="nl-NL"/>
              <a:t>Metadata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harvester</a:t>
            </a:r>
            <a:r>
              <a:rPr lang="nl-NL"/>
              <a:t> </a:t>
            </a:r>
            <a:r>
              <a:rPr lang="nl-NL" err="1"/>
              <a:t>authoring</a:t>
            </a:r>
            <a:endParaRPr lang="nl-NL"/>
          </a:p>
          <a:p>
            <a:pPr lvl="1"/>
            <a:r>
              <a:rPr lang="nl-NL"/>
              <a:t>Platform </a:t>
            </a:r>
            <a:r>
              <a:rPr lang="nl-NL" err="1"/>
              <a:t>configuration</a:t>
            </a:r>
            <a:r>
              <a:rPr lang="nl-NL"/>
              <a:t> (</a:t>
            </a:r>
            <a:r>
              <a:rPr lang="nl-NL" err="1"/>
              <a:t>docker</a:t>
            </a:r>
            <a:r>
              <a:rPr lang="nl-NL"/>
              <a:t> </a:t>
            </a:r>
            <a:r>
              <a:rPr lang="nl-NL" err="1"/>
              <a:t>build</a:t>
            </a:r>
            <a:r>
              <a:rPr lang="nl-NL"/>
              <a:t> scripts, </a:t>
            </a:r>
            <a:r>
              <a:rPr lang="nl-NL" err="1"/>
              <a:t>deployment</a:t>
            </a:r>
            <a:r>
              <a:rPr lang="nl-NL"/>
              <a:t> </a:t>
            </a:r>
            <a:r>
              <a:rPr lang="nl-NL" err="1"/>
              <a:t>pipelines</a:t>
            </a:r>
            <a:r>
              <a:rPr lang="nl-NL"/>
              <a:t>)</a:t>
            </a:r>
          </a:p>
          <a:p>
            <a:pPr lvl="1"/>
            <a:endParaRPr lang="nl-NL"/>
          </a:p>
          <a:p>
            <a:r>
              <a:rPr lang="nl-NL"/>
              <a:t>The project </a:t>
            </a:r>
            <a:r>
              <a:rPr lang="nl-NL" err="1"/>
              <a:t>repository</a:t>
            </a:r>
            <a:r>
              <a:rPr lang="nl-NL"/>
              <a:t> is </a:t>
            </a:r>
            <a:r>
              <a:rPr lang="nl-NL" err="1"/>
              <a:t>located</a:t>
            </a:r>
            <a:r>
              <a:rPr lang="nl-NL"/>
              <a:t> at </a:t>
            </a:r>
            <a:r>
              <a:rPr lang="nl-NL">
                <a:hlinkClick r:id="rId2"/>
              </a:rPr>
              <a:t>github.com/</a:t>
            </a:r>
            <a:r>
              <a:rPr lang="nl-NL" err="1">
                <a:hlinkClick r:id="rId2"/>
              </a:rPr>
              <a:t>soilwise</a:t>
            </a:r>
            <a:r>
              <a:rPr lang="nl-NL">
                <a:hlinkClick r:id="rId2"/>
              </a:rPr>
              <a:t>-he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1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8732-9AF7-DF62-5E41-335A5E70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Stakeholder engagement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73B6F-85A1-3165-76E7-1AC1C9F88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Isidora Stojacic, </a:t>
            </a:r>
            <a:r>
              <a:rPr lang="en-US" err="1"/>
              <a:t>BioSense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33E77-5CD3-928F-ED4C-263FC2DAE1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67950" y="6011863"/>
            <a:ext cx="1924050" cy="893762"/>
          </a:xfrm>
        </p:spPr>
        <p:txBody>
          <a:bodyPr/>
          <a:lstStyle/>
          <a:p>
            <a:r>
              <a:rPr lang="en-US"/>
              <a:t>19-09-2024</a:t>
            </a:r>
          </a:p>
        </p:txBody>
      </p:sp>
    </p:spTree>
    <p:extLst>
      <p:ext uri="{BB962C8B-B14F-4D97-AF65-F5344CB8AC3E}">
        <p14:creationId xmlns:p14="http://schemas.microsoft.com/office/powerpoint/2010/main" val="3092362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4690-9A2E-88F2-37ED-E2FE7F6E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Aims and interaction with stakeholders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BD3E9-54F6-16DA-01D5-2A81AEF3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8377"/>
            <a:ext cx="5157787" cy="569913"/>
          </a:xfrm>
        </p:spPr>
        <p:txBody>
          <a:bodyPr>
            <a:normAutofit/>
          </a:bodyPr>
          <a:lstStyle/>
          <a:p>
            <a:r>
              <a:rPr lang="en-US" sz="2800">
                <a:latin typeface="Calibri"/>
                <a:cs typeface="Calibri"/>
              </a:rPr>
              <a:t>What we would like to achieve</a:t>
            </a:r>
            <a:endParaRPr lang="en-US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AEBBF-6F82-3DA1-91E5-4F601E740C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Char char="•"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Engage stakeholders to inform and validate the project’s direction (SWR).</a:t>
            </a:r>
            <a:endParaRPr lang="it-IT">
              <a:solidFill>
                <a:schemeClr val="accent6">
                  <a:lumMod val="50000"/>
                </a:schemeClr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Facilitate knowledge exchange between different actors related to soil (soil data).</a:t>
            </a:r>
            <a:endParaRPr lang="en-US">
              <a:solidFill>
                <a:schemeClr val="accent6">
                  <a:lumMod val="50000"/>
                </a:schemeClr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Ensure that stakeholders' needs and concerns are integrated into the project </a:t>
            </a:r>
            <a:endParaRPr lang="en-US">
              <a:solidFill>
                <a:schemeClr val="accent6">
                  <a:lumMod val="50000"/>
                </a:schemeClr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Gain feedback and create value for stakeholders</a:t>
            </a:r>
            <a:endParaRPr lang="en-US">
              <a:solidFill>
                <a:schemeClr val="accent6">
                  <a:lumMod val="50000"/>
                </a:schemeClr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Char char="•"/>
            </a:pPr>
            <a:endParaRPr lang="en-US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FB2BE-E437-25DF-6935-F44D2373B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10190"/>
            <a:ext cx="5947002" cy="569913"/>
          </a:xfrm>
        </p:spPr>
        <p:txBody>
          <a:bodyPr>
            <a:noAutofit/>
          </a:bodyPr>
          <a:lstStyle/>
          <a:p>
            <a:r>
              <a:rPr lang="en-US">
                <a:latin typeface="Calibri"/>
                <a:cs typeface="Calibri"/>
              </a:rPr>
              <a:t>What we offer to interact with us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E34D0-F0A3-72CB-785C-3ADC6C098F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Communication Channels: website, newsletters, social media</a:t>
            </a:r>
            <a:endParaRPr lang="it-IT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Engagement: SW Demonstrations of the platform, Mission Soil Cluster events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Repeating Workshops: Frequent workshops and regional events to  gather ongoing feedback.</a:t>
            </a:r>
          </a:p>
        </p:txBody>
      </p:sp>
    </p:spTree>
    <p:extLst>
      <p:ext uri="{BB962C8B-B14F-4D97-AF65-F5344CB8AC3E}">
        <p14:creationId xmlns:p14="http://schemas.microsoft.com/office/powerpoint/2010/main" val="367949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C69E-C975-9E4F-CB14-8315DC2A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9B51-07F7-F157-4C44-39B17495E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Meeting will be recorded and added to website </a:t>
            </a:r>
          </a:p>
          <a:p>
            <a:pPr lvl="1"/>
            <a:r>
              <a:rPr lang="en-US"/>
              <a:t>please turn off your camera if you don’t to be recorded</a:t>
            </a:r>
            <a:br>
              <a:rPr lang="en-US"/>
            </a:br>
            <a:endParaRPr lang="en-US"/>
          </a:p>
          <a:p>
            <a:r>
              <a:rPr lang="en-US"/>
              <a:t>Keep your microphone muted until Q&amp;A</a:t>
            </a:r>
            <a:br>
              <a:rPr lang="en-US"/>
            </a:br>
            <a:endParaRPr lang="en-US"/>
          </a:p>
          <a:p>
            <a:r>
              <a:rPr lang="en-US"/>
              <a:t>You can add your questions in the chat </a:t>
            </a:r>
          </a:p>
          <a:p>
            <a:pPr lvl="1"/>
            <a:r>
              <a:rPr lang="en-US"/>
              <a:t>the SoilWise team will answer them directly</a:t>
            </a:r>
          </a:p>
          <a:p>
            <a:pPr lvl="1"/>
            <a:endParaRPr lang="en-US"/>
          </a:p>
          <a:p>
            <a:r>
              <a:rPr lang="en-US"/>
              <a:t>Goal of meeting is to provide the status of the project. </a:t>
            </a:r>
          </a:p>
          <a:p>
            <a:pPr lvl="1"/>
            <a:r>
              <a:rPr lang="en-US"/>
              <a:t>Feedback on the SoilWise repository will be done in 2025</a:t>
            </a:r>
          </a:p>
        </p:txBody>
      </p:sp>
    </p:spTree>
    <p:extLst>
      <p:ext uri="{BB962C8B-B14F-4D97-AF65-F5344CB8AC3E}">
        <p14:creationId xmlns:p14="http://schemas.microsoft.com/office/powerpoint/2010/main" val="4253282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A991-1C76-CFEE-8F3E-A169B2FE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Which type of stakeholder are you?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31F3-D896-52CE-A4CE-6D70E06D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5317"/>
            <a:ext cx="11142562" cy="547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400">
                <a:latin typeface="Calibri"/>
                <a:ea typeface="Calibri"/>
                <a:cs typeface="Calibri"/>
              </a:rPr>
              <a:t>But also:</a:t>
            </a:r>
            <a:endParaRPr lang="en-GB" sz="2400">
              <a:ea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9E2CF-2BF7-F9EA-30CF-55FD077F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" r="97" b="64706"/>
          <a:stretch/>
        </p:blipFill>
        <p:spPr>
          <a:xfrm>
            <a:off x="520474" y="1616529"/>
            <a:ext cx="11161955" cy="119612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4B0294B-F786-19DD-8707-31F52F37FD57}"/>
              </a:ext>
            </a:extLst>
          </p:cNvPr>
          <p:cNvSpPr/>
          <p:nvPr/>
        </p:nvSpPr>
        <p:spPr>
          <a:xfrm>
            <a:off x="8186058" y="4354285"/>
            <a:ext cx="1066800" cy="544285"/>
          </a:xfrm>
          <a:prstGeom prst="rightArrow">
            <a:avLst/>
          </a:prstGeom>
          <a:solidFill>
            <a:srgbClr val="878D10"/>
          </a:solidFill>
          <a:ln>
            <a:solidFill>
              <a:srgbClr val="6E38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8052AD6-F3F5-3E62-11EE-9EF8E27BF747}"/>
              </a:ext>
            </a:extLst>
          </p:cNvPr>
          <p:cNvSpPr/>
          <p:nvPr/>
        </p:nvSpPr>
        <p:spPr>
          <a:xfrm>
            <a:off x="2122714" y="4354285"/>
            <a:ext cx="1066800" cy="544285"/>
          </a:xfrm>
          <a:prstGeom prst="rightArrow">
            <a:avLst/>
          </a:prstGeom>
          <a:solidFill>
            <a:srgbClr val="878D10"/>
          </a:solidFill>
          <a:ln>
            <a:solidFill>
              <a:srgbClr val="6E38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134257E-99D2-D52B-670E-533F074AD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486" y="3578616"/>
            <a:ext cx="4237383" cy="213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D9078E-6ADD-E9DC-341B-BFC8EFABB5F8}"/>
              </a:ext>
            </a:extLst>
          </p:cNvPr>
          <p:cNvSpPr txBox="1"/>
          <p:nvPr/>
        </p:nvSpPr>
        <p:spPr>
          <a:xfrm>
            <a:off x="1295400" y="5128203"/>
            <a:ext cx="2024743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6E3824"/>
                </a:solidFill>
                <a:cs typeface="Calibri"/>
              </a:rPr>
              <a:t>Data provider</a:t>
            </a:r>
            <a:endParaRPr lang="en-US" sz="2400" err="1">
              <a:solidFill>
                <a:srgbClr val="6E382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4512DE-54D7-0776-FC79-5B3568EFB8EE}"/>
              </a:ext>
            </a:extLst>
          </p:cNvPr>
          <p:cNvSpPr txBox="1"/>
          <p:nvPr/>
        </p:nvSpPr>
        <p:spPr>
          <a:xfrm>
            <a:off x="8186057" y="5128203"/>
            <a:ext cx="3396343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6E3824"/>
                </a:solidFill>
                <a:cs typeface="Calibri"/>
              </a:rPr>
              <a:t>Data user</a:t>
            </a:r>
            <a:endParaRPr lang="en-US" sz="2400" err="1">
              <a:solidFill>
                <a:srgbClr val="6E382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2D96D-53FE-A21F-DC0F-E76894C43511}"/>
              </a:ext>
            </a:extLst>
          </p:cNvPr>
          <p:cNvSpPr txBox="1"/>
          <p:nvPr/>
        </p:nvSpPr>
        <p:spPr>
          <a:xfrm>
            <a:off x="4942114" y="6075260"/>
            <a:ext cx="2024743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6E3824"/>
                </a:solidFill>
                <a:cs typeface="Calibri"/>
              </a:rPr>
              <a:t>Or both?</a:t>
            </a:r>
            <a:endParaRPr lang="en-US" sz="2400" err="1">
              <a:solidFill>
                <a:srgbClr val="6E382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B5427-5E47-6042-8F13-751E7435B4D0}"/>
              </a:ext>
            </a:extLst>
          </p:cNvPr>
          <p:cNvSpPr txBox="1"/>
          <p:nvPr/>
        </p:nvSpPr>
        <p:spPr>
          <a:xfrm rot="-600000">
            <a:off x="4463142" y="1431013"/>
            <a:ext cx="1578429" cy="769441"/>
          </a:xfrm>
          <a:prstGeom prst="rect">
            <a:avLst/>
          </a:prstGeom>
          <a:solidFill>
            <a:srgbClr val="E6AF11"/>
          </a:solidFill>
          <a:ln>
            <a:solidFill>
              <a:srgbClr val="6E382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6E3824"/>
                </a:solidFill>
                <a:cs typeface="Calibri"/>
              </a:rPr>
              <a:t>Mission Soil Cluster Data</a:t>
            </a:r>
          </a:p>
        </p:txBody>
      </p:sp>
    </p:spTree>
    <p:extLst>
      <p:ext uri="{BB962C8B-B14F-4D97-AF65-F5344CB8AC3E}">
        <p14:creationId xmlns:p14="http://schemas.microsoft.com/office/powerpoint/2010/main" val="7643500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A991-1C76-CFEE-8F3E-A169B2FE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Providing feedback in the project</a:t>
            </a:r>
            <a:br>
              <a:rPr lang="en-GB">
                <a:latin typeface="Calibri"/>
                <a:ea typeface="Calibri"/>
                <a:cs typeface="Calibri"/>
              </a:rPr>
            </a:br>
            <a:r>
              <a:rPr lang="en-GB" sz="2000">
                <a:latin typeface="Calibri"/>
                <a:ea typeface="Calibri"/>
                <a:cs typeface="Calibri"/>
              </a:rPr>
              <a:t>for the first cycle and beyond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31F3-D896-52CE-A4CE-6D70E06D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575"/>
            <a:ext cx="11142562" cy="5402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GB" sz="2400" b="1"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GB" sz="1700">
              <a:solidFill>
                <a:srgbClr val="E6AF11"/>
              </a:solidFill>
              <a:ea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100">
              <a:solidFill>
                <a:srgbClr val="E6AF11"/>
              </a:solidFill>
              <a:ea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774672-2DB4-C0D8-8F98-D13A57DE8095}"/>
              </a:ext>
            </a:extLst>
          </p:cNvPr>
          <p:cNvGrpSpPr/>
          <p:nvPr/>
        </p:nvGrpSpPr>
        <p:grpSpPr>
          <a:xfrm>
            <a:off x="233082" y="4422284"/>
            <a:ext cx="11725836" cy="1118465"/>
            <a:chOff x="1549591" y="4690664"/>
            <a:chExt cx="9342372" cy="851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7E2830-CB38-E5B6-4B58-FDF8DD3DE756}"/>
                </a:ext>
              </a:extLst>
            </p:cNvPr>
            <p:cNvPicPr>
              <a:picLocks noChangeAspect="1" noChangeArrowheads="1"/>
              <a:extLst>
                <a:ext uri="{84589F7E-364E-4C9E-8A38-B11213B215E9}">
                  <a14:cameraTool xmlns:a14="http://schemas.microsoft.com/office/drawing/2010/main" cellRange="$B$2:$AZ$41"/>
                </a:ext>
              </a:extLst>
            </p:cNvPicPr>
            <p:nvPr/>
          </p:nvPicPr>
          <p:blipFill rotWithShape="1">
            <a:blip r:embed="rId3"/>
            <a:srcRect l="12270" b="95856"/>
            <a:stretch/>
          </p:blipFill>
          <p:spPr bwMode="auto">
            <a:xfrm>
              <a:off x="1549593" y="4690664"/>
              <a:ext cx="9342370" cy="25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A6C4B6-BC2E-D866-FEC8-505909A8B317}"/>
                </a:ext>
              </a:extLst>
            </p:cNvPr>
            <p:cNvPicPr>
              <a:picLocks noChangeAspect="1" noChangeArrowheads="1"/>
              <a:extLst>
                <a:ext uri="{84589F7E-364E-4C9E-8A38-B11213B215E9}">
                  <a14:cameraTool xmlns:a14="http://schemas.microsoft.com/office/drawing/2010/main" cellRange="$B$2:$AZ$41"/>
                </a:ext>
              </a:extLst>
            </p:cNvPicPr>
            <p:nvPr/>
          </p:nvPicPr>
          <p:blipFill rotWithShape="1">
            <a:blip r:embed="rId3"/>
            <a:srcRect l="12270" t="90289" b="192"/>
            <a:stretch/>
          </p:blipFill>
          <p:spPr bwMode="auto">
            <a:xfrm>
              <a:off x="1549591" y="4948930"/>
              <a:ext cx="9342371" cy="5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45E373F-81E3-4083-0C6C-B1436424D87B}"/>
              </a:ext>
            </a:extLst>
          </p:cNvPr>
          <p:cNvSpPr/>
          <p:nvPr/>
        </p:nvSpPr>
        <p:spPr>
          <a:xfrm>
            <a:off x="2944239" y="3182715"/>
            <a:ext cx="616085" cy="339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>
                <a:solidFill>
                  <a:schemeClr val="tx1"/>
                </a:solidFill>
              </a:rPr>
              <a:t>SWR MVP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8CE68A-1C24-ED37-4DF9-3F815ABEDF7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252282" y="3521922"/>
            <a:ext cx="0" cy="106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8C5DB2C-7B89-0F5C-BC01-3D29A796DA8B}"/>
              </a:ext>
            </a:extLst>
          </p:cNvPr>
          <p:cNvSpPr/>
          <p:nvPr/>
        </p:nvSpPr>
        <p:spPr>
          <a:xfrm>
            <a:off x="3132306" y="2397038"/>
            <a:ext cx="1086257" cy="553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>
                <a:solidFill>
                  <a:schemeClr val="tx1"/>
                </a:solidFill>
              </a:rPr>
              <a:t>Test </a:t>
            </a:r>
            <a:r>
              <a:rPr lang="nl-BE" sz="1200" err="1">
                <a:solidFill>
                  <a:schemeClr val="tx1"/>
                </a:solidFill>
              </a:rPr>
              <a:t>and</a:t>
            </a:r>
            <a:r>
              <a:rPr lang="nl-BE" sz="1200">
                <a:solidFill>
                  <a:schemeClr val="tx1"/>
                </a:solidFill>
              </a:rPr>
              <a:t> </a:t>
            </a:r>
            <a:r>
              <a:rPr lang="nl-BE" sz="1200" err="1">
                <a:solidFill>
                  <a:schemeClr val="tx1"/>
                </a:solidFill>
              </a:rPr>
              <a:t>validate</a:t>
            </a:r>
            <a:r>
              <a:rPr lang="nl-BE" sz="1200">
                <a:solidFill>
                  <a:schemeClr val="tx1"/>
                </a:solidFill>
              </a:rPr>
              <a:t> </a:t>
            </a:r>
            <a:r>
              <a:rPr lang="nl-BE" sz="1200" err="1">
                <a:solidFill>
                  <a:schemeClr val="tx1"/>
                </a:solidFill>
              </a:rPr>
              <a:t>with</a:t>
            </a:r>
            <a:r>
              <a:rPr lang="nl-BE" sz="1200">
                <a:solidFill>
                  <a:schemeClr val="tx1"/>
                </a:solidFill>
              </a:rPr>
              <a:t> Stakeholders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46718-0F74-BE49-33F5-92C104C69B47}"/>
              </a:ext>
            </a:extLst>
          </p:cNvPr>
          <p:cNvSpPr/>
          <p:nvPr/>
        </p:nvSpPr>
        <p:spPr>
          <a:xfrm>
            <a:off x="4468239" y="2415791"/>
            <a:ext cx="1086257" cy="5349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>
                <a:solidFill>
                  <a:schemeClr val="tx1"/>
                </a:solidFill>
              </a:rPr>
              <a:t>Demo events </a:t>
            </a:r>
            <a:r>
              <a:rPr lang="nl-BE" sz="1200" err="1">
                <a:solidFill>
                  <a:schemeClr val="tx1"/>
                </a:solidFill>
              </a:rPr>
              <a:t>with</a:t>
            </a:r>
            <a:r>
              <a:rPr lang="nl-BE" sz="1200">
                <a:solidFill>
                  <a:schemeClr val="tx1"/>
                </a:solidFill>
              </a:rPr>
              <a:t> Stakeholders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3809C1-0512-A50C-BC01-F9D3BA85FED6}"/>
              </a:ext>
            </a:extLst>
          </p:cNvPr>
          <p:cNvCxnSpPr>
            <a:stCxn id="13" idx="2"/>
          </p:cNvCxnSpPr>
          <p:nvPr/>
        </p:nvCxnSpPr>
        <p:spPr>
          <a:xfrm>
            <a:off x="3675435" y="2950723"/>
            <a:ext cx="202659" cy="1471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6445E2-E642-00F2-572B-B9B0DD7BB554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909226" y="2950723"/>
            <a:ext cx="102142" cy="1413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0575225-4367-68CF-AF42-80E175575EFB}"/>
              </a:ext>
            </a:extLst>
          </p:cNvPr>
          <p:cNvSpPr/>
          <p:nvPr/>
        </p:nvSpPr>
        <p:spPr>
          <a:xfrm>
            <a:off x="5311302" y="3352318"/>
            <a:ext cx="1271081" cy="5349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sz="1200" err="1">
                <a:solidFill>
                  <a:schemeClr val="tx1"/>
                </a:solidFill>
              </a:rPr>
              <a:t>Requirements</a:t>
            </a:r>
            <a:r>
              <a:rPr lang="nl-BE" sz="1200">
                <a:solidFill>
                  <a:schemeClr val="tx1"/>
                </a:solidFill>
              </a:rPr>
              <a:t> </a:t>
            </a:r>
            <a:r>
              <a:rPr lang="nl-BE" sz="1200" err="1">
                <a:solidFill>
                  <a:schemeClr val="tx1"/>
                </a:solidFill>
              </a:rPr>
              <a:t>for</a:t>
            </a:r>
            <a:r>
              <a:rPr lang="nl-BE" sz="1200">
                <a:solidFill>
                  <a:schemeClr val="tx1"/>
                </a:solidFill>
              </a:rPr>
              <a:t> </a:t>
            </a:r>
            <a:r>
              <a:rPr lang="nl-BE" sz="1200" err="1">
                <a:solidFill>
                  <a:schemeClr val="tx1"/>
                </a:solidFill>
              </a:rPr>
              <a:t>the</a:t>
            </a:r>
            <a:r>
              <a:rPr lang="nl-BE" sz="1200">
                <a:solidFill>
                  <a:schemeClr val="tx1"/>
                </a:solidFill>
              </a:rPr>
              <a:t> next iteration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414FA1-3C29-44A1-969B-0C56AA1AF3CF}"/>
              </a:ext>
            </a:extLst>
          </p:cNvPr>
          <p:cNvCxnSpPr>
            <a:cxnSpLocks/>
            <a:stCxn id="14" idx="2"/>
            <a:endCxn id="26" idx="0"/>
          </p:cNvCxnSpPr>
          <p:nvPr/>
        </p:nvCxnSpPr>
        <p:spPr>
          <a:xfrm>
            <a:off x="5011368" y="2950723"/>
            <a:ext cx="935475" cy="40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38557B-5487-ECD8-A5E7-916E66E00B0D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666363" y="3887250"/>
            <a:ext cx="280480" cy="50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564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A991-1C76-CFEE-8F3E-A169B2FE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Let us know which activities are of interest to you!</a:t>
            </a:r>
            <a:endParaRPr lang="en-GB"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31F3-D896-52CE-A4CE-6D70E06D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575"/>
            <a:ext cx="11142562" cy="5402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GB" sz="2400" b="1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b="1">
                <a:latin typeface="Calibri"/>
                <a:ea typeface="Calibri"/>
                <a:cs typeface="Calibri"/>
              </a:rPr>
              <a:t>Goals for SoilWise as a project and as a repository:</a:t>
            </a:r>
            <a:endParaRPr lang="en-GB" sz="2400" b="1">
              <a:ea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GB" sz="210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To set an interactive stakeholder network</a:t>
            </a:r>
            <a:endParaRPr lang="en-GB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GB" sz="210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Facilitate scientists, policy makers, authorities, land managers and other interested parties </a:t>
            </a:r>
          </a:p>
          <a:p>
            <a:pPr>
              <a:lnSpc>
                <a:spcPct val="80000"/>
              </a:lnSpc>
            </a:pPr>
            <a:r>
              <a:rPr lang="en-GB" sz="210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 Jointly guided informed decision-making on soil towards the 2030 goals of the Green Deal.</a:t>
            </a:r>
          </a:p>
          <a:p>
            <a:pPr>
              <a:lnSpc>
                <a:spcPct val="80000"/>
              </a:lnSpc>
            </a:pPr>
            <a:endParaRPr lang="en-GB" sz="2100">
              <a:solidFill>
                <a:srgbClr val="E6AF11"/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b="1">
                <a:latin typeface="Calibri"/>
                <a:ea typeface="Calibri"/>
                <a:cs typeface="Calibri"/>
              </a:rPr>
              <a:t>Ways to interact?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GB" sz="210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Join our workshops and webinars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GB" sz="210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Complete surveys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GB" sz="210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Provide information on your activities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GB" sz="210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Training sessions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GB" sz="210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Other</a:t>
            </a:r>
          </a:p>
          <a:p>
            <a:pPr algn="ctr">
              <a:buNone/>
            </a:pPr>
            <a:r>
              <a:rPr lang="en-GB" sz="11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Get link</a:t>
            </a:r>
            <a:br>
              <a:rPr lang="en-US"/>
            </a:br>
            <a:r>
              <a:rPr lang="en-GB" sz="2400" b="1"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Survey</a:t>
            </a:r>
            <a:r>
              <a:rPr lang="en-GB" sz="2400" b="1">
                <a:latin typeface="Calibri"/>
                <a:ea typeface="Calibri"/>
                <a:cs typeface="Calibri"/>
              </a:rPr>
              <a:t> - in the chat</a:t>
            </a:r>
          </a:p>
          <a:p>
            <a:pPr marL="0" indent="0">
              <a:lnSpc>
                <a:spcPct val="80000"/>
              </a:lnSpc>
              <a:buNone/>
            </a:pPr>
            <a:endParaRPr lang="en-GB" sz="2100">
              <a:solidFill>
                <a:srgbClr val="E6AF1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18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id="{24D7F87B-031A-1AEF-87FE-CC23034F4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413" y="4196549"/>
            <a:ext cx="3093374" cy="1740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264D7F-A727-154E-19AD-8D37F71D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Where can you find us in the 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latin typeface="Calibri"/>
                <a:ea typeface="Calibri"/>
                <a:cs typeface="Calibri"/>
              </a:rPr>
              <a:t>next period?</a:t>
            </a:r>
            <a:endParaRPr lang="it-IT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4F57EA-F815-D301-2B95-22185CDD1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124" y="1146071"/>
            <a:ext cx="2242223" cy="5123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D4F9C-81A2-F0A1-E585-AB2B1F8A4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376" y="2500106"/>
            <a:ext cx="2732402" cy="2056646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F93EDC2-A149-64B6-4981-614F6589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267" y="424702"/>
            <a:ext cx="3633020" cy="2043574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58DAECA-FC4A-699F-BDC6-0FC819FF609E}"/>
              </a:ext>
            </a:extLst>
          </p:cNvPr>
          <p:cNvSpPr txBox="1">
            <a:spLocks/>
          </p:cNvSpPr>
          <p:nvPr/>
        </p:nvSpPr>
        <p:spPr>
          <a:xfrm>
            <a:off x="526349" y="1865518"/>
            <a:ext cx="3836102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6E382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/>
              <a:t>FAO Global Symposium on Soil Information and Data, </a:t>
            </a:r>
            <a:r>
              <a:rPr lang="en-US" b="0" i="0">
                <a:effectLst/>
                <a:latin typeface="-apple-system"/>
              </a:rPr>
              <a:t>Nanjing, China</a:t>
            </a:r>
            <a:r>
              <a:rPr lang="en-US"/>
              <a:t> (September 25-28).</a:t>
            </a:r>
          </a:p>
          <a:p>
            <a:pPr marL="342900" indent="-342900">
              <a:buFontTx/>
              <a:buChar char="-"/>
            </a:pPr>
            <a:r>
              <a:rPr lang="en-US"/>
              <a:t>Open Living Lab days, Timisoara, Romania (September 25-27).</a:t>
            </a:r>
          </a:p>
        </p:txBody>
      </p:sp>
    </p:spTree>
    <p:extLst>
      <p:ext uri="{BB962C8B-B14F-4D97-AF65-F5344CB8AC3E}">
        <p14:creationId xmlns:p14="http://schemas.microsoft.com/office/powerpoint/2010/main" val="1482730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6D2D-786A-D8D3-C45C-9C85F611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05" y="193675"/>
            <a:ext cx="10515600" cy="1024288"/>
          </a:xfrm>
        </p:spPr>
        <p:txBody>
          <a:bodyPr anchor="t">
            <a:norm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SoilWise</a:t>
            </a:r>
            <a:r>
              <a:rPr lang="en-US">
                <a:latin typeface="Calibri"/>
                <a:ea typeface="Calibri"/>
                <a:cs typeface="Calibri"/>
              </a:rPr>
              <a:t> social media accounts</a:t>
            </a:r>
            <a:br>
              <a:rPr lang="en-US"/>
            </a:br>
            <a:r>
              <a:rPr lang="en-US">
                <a:latin typeface="Calibri"/>
                <a:ea typeface="Calibri"/>
                <a:cs typeface="Calibri"/>
              </a:rPr>
              <a:t>Website: soilwise-he.eu</a:t>
            </a:r>
          </a:p>
        </p:txBody>
      </p:sp>
      <p:pic>
        <p:nvPicPr>
          <p:cNvPr id="8" name="Content Placeholder 7" descr="A blue circle with a white letter f in it&#10;&#10;Description automatically generated">
            <a:extLst>
              <a:ext uri="{FF2B5EF4-FFF2-40B4-BE49-F238E27FC236}">
                <a16:creationId xmlns:a16="http://schemas.microsoft.com/office/drawing/2014/main" id="{392C88F8-F1A3-8D24-2522-10FDBCED3C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6590" y="1602280"/>
            <a:ext cx="1024288" cy="1024288"/>
          </a:xfrm>
        </p:spPr>
      </p:pic>
      <p:pic>
        <p:nvPicPr>
          <p:cNvPr id="13" name="Picture 12" descr="A blue circle with white letters on it&#10;&#10;Description automatically generated">
            <a:extLst>
              <a:ext uri="{FF2B5EF4-FFF2-40B4-BE49-F238E27FC236}">
                <a16:creationId xmlns:a16="http://schemas.microsoft.com/office/drawing/2014/main" id="{72E08F95-F67F-4253-F2F9-BAFC57C73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895" y="1611885"/>
            <a:ext cx="1024288" cy="1024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546A81-E4B3-8BB0-6A4F-4F53566F5D32}"/>
              </a:ext>
            </a:extLst>
          </p:cNvPr>
          <p:cNvSpPr txBox="1"/>
          <p:nvPr/>
        </p:nvSpPr>
        <p:spPr>
          <a:xfrm>
            <a:off x="8475534" y="5302347"/>
            <a:ext cx="2938162" cy="7146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l"/>
            <a:r>
              <a:rPr lang="en-US" sz="2800" b="0" i="0">
                <a:solidFill>
                  <a:srgbClr val="523627"/>
                </a:solidFill>
                <a:effectLst/>
                <a:highlight>
                  <a:srgbClr val="FFFFFF"/>
                </a:highlight>
                <a:latin typeface="Kanit"/>
              </a:rPr>
              <a:t>@SoilWiseproject</a:t>
            </a: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0D8E72-3753-406C-3D80-536F72DEA5F1}"/>
              </a:ext>
            </a:extLst>
          </p:cNvPr>
          <p:cNvSpPr txBox="1"/>
          <p:nvPr/>
        </p:nvSpPr>
        <p:spPr>
          <a:xfrm>
            <a:off x="4854899" y="5311707"/>
            <a:ext cx="2938162" cy="7146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l"/>
            <a:r>
              <a:rPr lang="en-US" sz="2800" err="1">
                <a:solidFill>
                  <a:srgbClr val="523627"/>
                </a:solidFill>
                <a:highlight>
                  <a:srgbClr val="FFFFFF"/>
                </a:highlight>
                <a:latin typeface="Kanit"/>
              </a:rPr>
              <a:t>SoilWise</a:t>
            </a:r>
            <a:r>
              <a:rPr lang="en-US" sz="2800">
                <a:solidFill>
                  <a:srgbClr val="523627"/>
                </a:solidFill>
                <a:highlight>
                  <a:srgbClr val="FFFFFF"/>
                </a:highlight>
                <a:latin typeface="Kanit"/>
              </a:rPr>
              <a:t>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1EFF8-1528-A552-5B54-89E695B6E21F}"/>
              </a:ext>
            </a:extLst>
          </p:cNvPr>
          <p:cNvSpPr txBox="1"/>
          <p:nvPr/>
        </p:nvSpPr>
        <p:spPr>
          <a:xfrm>
            <a:off x="106414" y="5311706"/>
            <a:ext cx="2938162" cy="71465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l"/>
            <a:r>
              <a:rPr lang="en-US" sz="2800">
                <a:solidFill>
                  <a:srgbClr val="523627"/>
                </a:solidFill>
                <a:highlight>
                  <a:srgbClr val="FFFFFF"/>
                </a:highlight>
                <a:latin typeface="Kanit"/>
              </a:rPr>
              <a:t>Search:    </a:t>
            </a:r>
            <a:r>
              <a:rPr lang="en-US" sz="2800" err="1">
                <a:solidFill>
                  <a:srgbClr val="523627"/>
                </a:solidFill>
                <a:highlight>
                  <a:srgbClr val="FFFFFF"/>
                </a:highlight>
                <a:latin typeface="Kanit"/>
              </a:rPr>
              <a:t>SoilWise</a:t>
            </a:r>
            <a:r>
              <a:rPr lang="en-US" sz="2800">
                <a:solidFill>
                  <a:srgbClr val="523627"/>
                </a:solidFill>
                <a:highlight>
                  <a:srgbClr val="FFFFFF"/>
                </a:highlight>
                <a:latin typeface="Kanit"/>
              </a:rPr>
              <a:t> Project</a:t>
            </a:r>
          </a:p>
        </p:txBody>
      </p:sp>
      <p:pic>
        <p:nvPicPr>
          <p:cNvPr id="4" name="Picture 3" descr="A black x on a black background&#10;&#10;Description automatically generated">
            <a:extLst>
              <a:ext uri="{FF2B5EF4-FFF2-40B4-BE49-F238E27FC236}">
                <a16:creationId xmlns:a16="http://schemas.microsoft.com/office/drawing/2014/main" id="{C54DC096-C509-C211-BA42-A6ED36E5E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223" y="1787866"/>
            <a:ext cx="1491026" cy="838702"/>
          </a:xfrm>
          <a:prstGeom prst="rect">
            <a:avLst/>
          </a:prstGeom>
        </p:spPr>
      </p:pic>
      <p:pic>
        <p:nvPicPr>
          <p:cNvPr id="15" name="Immagine 14" descr="Immagine che contiene modello, quadrato, pixel, design&#10;&#10;Descrizione generata automaticamente">
            <a:extLst>
              <a:ext uri="{FF2B5EF4-FFF2-40B4-BE49-F238E27FC236}">
                <a16:creationId xmlns:a16="http://schemas.microsoft.com/office/drawing/2014/main" id="{B69877BF-E379-3C4F-3565-73CE917A2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473" y="2760561"/>
            <a:ext cx="2571509" cy="254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magine 15" descr="Immagine che contiene modello, quadrato, pixel, design&#10;&#10;Descrizione generata automaticamente">
            <a:extLst>
              <a:ext uri="{FF2B5EF4-FFF2-40B4-BE49-F238E27FC236}">
                <a16:creationId xmlns:a16="http://schemas.microsoft.com/office/drawing/2014/main" id="{DAB76F41-9522-6B23-E29B-47CDDF5B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245" y="2760562"/>
            <a:ext cx="2571511" cy="2542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egnaposto contenuto 18" descr="Immagine che contiene modello, quadrato, pixel, design&#10;&#10;Descrizione generata automaticamente">
            <a:extLst>
              <a:ext uri="{FF2B5EF4-FFF2-40B4-BE49-F238E27FC236}">
                <a16:creationId xmlns:a16="http://schemas.microsoft.com/office/drawing/2014/main" id="{93A324BD-8608-561D-8AC3-F79C01CCBB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371600" y="2773413"/>
            <a:ext cx="2561864" cy="254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543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8732-9AF7-DF62-5E41-335A5E70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Stakeholder involvement poll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73B6F-85A1-3165-76E7-1AC1C9F88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Isidora Stojacic, BioSense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33E77-5CD3-928F-ED4C-263FC2DAE1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67950" y="6011863"/>
            <a:ext cx="1924050" cy="893762"/>
          </a:xfrm>
        </p:spPr>
        <p:txBody>
          <a:bodyPr/>
          <a:lstStyle/>
          <a:p>
            <a:r>
              <a:rPr lang="en-US"/>
              <a:t>19-09-2024</a:t>
            </a:r>
          </a:p>
        </p:txBody>
      </p:sp>
    </p:spTree>
    <p:extLst>
      <p:ext uri="{BB962C8B-B14F-4D97-AF65-F5344CB8AC3E}">
        <p14:creationId xmlns:p14="http://schemas.microsoft.com/office/powerpoint/2010/main" val="3841553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8732-9AF7-DF62-5E41-335A5E70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73B6F-85A1-3165-76E7-1AC1C9F88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Thaïsa van der Woude, ISRIC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33E77-5CD3-928F-ED4C-263FC2DAE1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67950" y="6011863"/>
            <a:ext cx="1924050" cy="893762"/>
          </a:xfrm>
        </p:spPr>
        <p:txBody>
          <a:bodyPr/>
          <a:lstStyle/>
          <a:p>
            <a:r>
              <a:rPr lang="en-US"/>
              <a:t>19-09-2024</a:t>
            </a:r>
          </a:p>
        </p:txBody>
      </p:sp>
    </p:spTree>
    <p:extLst>
      <p:ext uri="{BB962C8B-B14F-4D97-AF65-F5344CB8AC3E}">
        <p14:creationId xmlns:p14="http://schemas.microsoft.com/office/powerpoint/2010/main" val="2150272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8732-9AF7-DF62-5E41-335A5E70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73B6F-85A1-3165-76E7-1AC1C9F88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Thaïsa van der Woude, ISRIC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33E77-5CD3-928F-ED4C-263FC2DAE1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67950" y="6011863"/>
            <a:ext cx="1924050" cy="893762"/>
          </a:xfrm>
        </p:spPr>
        <p:txBody>
          <a:bodyPr/>
          <a:lstStyle/>
          <a:p>
            <a:r>
              <a:rPr lang="en-US"/>
              <a:t>19-09-2024</a:t>
            </a:r>
          </a:p>
        </p:txBody>
      </p:sp>
    </p:spTree>
    <p:extLst>
      <p:ext uri="{BB962C8B-B14F-4D97-AF65-F5344CB8AC3E}">
        <p14:creationId xmlns:p14="http://schemas.microsoft.com/office/powerpoint/2010/main" val="2495643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76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C69E-C975-9E4F-CB14-8315DC2A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9B51-07F7-F157-4C44-39B17495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5535" cy="435133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11:30-11:35</a:t>
            </a:r>
            <a: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Welcome &amp; Opening / Introduction			- </a:t>
            </a: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Thaïsa van der Woude (ISRIC)</a:t>
            </a:r>
            <a:endParaRPr lang="en-GB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11:35-11:45</a:t>
            </a:r>
            <a: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Overview of the Project </a:t>
            </a:r>
            <a:b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and connection to other projects (10 minutes) 	- </a:t>
            </a: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Fenny van Egmond (ISRIC)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11:15-11:25</a:t>
            </a: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Showcase prototype (10 min)				- </a:t>
            </a:r>
            <a:r>
              <a:rPr lang="nl-NL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Paul van Genuchten (ISRIC)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spcAft>
                <a:spcPts val="600"/>
              </a:spcAft>
              <a:buNone/>
            </a:pP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11:55-12:05</a:t>
            </a:r>
            <a: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The importance of engagement and </a:t>
            </a:r>
            <a:b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ways to interact with the project (10 min)	- </a:t>
            </a: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Isidora Stojacic (</a:t>
            </a:r>
            <a:r>
              <a:rPr lang="en-GB" sz="1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BioSense</a:t>
            </a: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12:05-12:10</a:t>
            </a:r>
            <a: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Stakeholder involvement poll (survey) 			- </a:t>
            </a: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Isidora Stojacic (</a:t>
            </a:r>
            <a:r>
              <a:rPr lang="en-GB" sz="1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BioSense</a:t>
            </a: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12:10-12:25</a:t>
            </a:r>
            <a: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Q&amp;A Session 					- </a:t>
            </a: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Thaïsa van der Woude (ISRIC)</a:t>
            </a:r>
            <a:endParaRPr lang="en-GB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12:25-12:30</a:t>
            </a:r>
            <a: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Wrap-up and Closing Remarks 			- </a:t>
            </a:r>
            <a:r>
              <a:rPr lang="en-GB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Thaïsa van der Woude (ISRIC)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8732-9AF7-DF62-5E41-335A5E70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Overview of the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73B6F-85A1-3165-76E7-1AC1C9F88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Fenny van Egmond, ISRIC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33E77-5CD3-928F-ED4C-263FC2DAE1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67950" y="6011863"/>
            <a:ext cx="1924050" cy="893762"/>
          </a:xfrm>
        </p:spPr>
        <p:txBody>
          <a:bodyPr/>
          <a:lstStyle/>
          <a:p>
            <a:r>
              <a:rPr lang="en-US"/>
              <a:t>19-09-2024</a:t>
            </a:r>
          </a:p>
        </p:txBody>
      </p:sp>
    </p:spTree>
    <p:extLst>
      <p:ext uri="{BB962C8B-B14F-4D97-AF65-F5344CB8AC3E}">
        <p14:creationId xmlns:p14="http://schemas.microsoft.com/office/powerpoint/2010/main" val="137623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1C95-5B7B-F922-733A-CFC52D7D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What is the </a:t>
            </a:r>
            <a:r>
              <a:rPr lang="en-US" err="1">
                <a:latin typeface="Calibri"/>
                <a:ea typeface="Calibri"/>
                <a:cs typeface="Calibri"/>
              </a:rPr>
              <a:t>SoilWise</a:t>
            </a:r>
            <a:r>
              <a:rPr lang="en-US">
                <a:latin typeface="Calibri"/>
                <a:ea typeface="Calibri"/>
                <a:cs typeface="Calibri"/>
              </a:rPr>
              <a:t> project?</a:t>
            </a:r>
            <a:endParaRPr lang="en-US">
              <a:ea typeface="Calibri"/>
            </a:endParaRPr>
          </a:p>
        </p:txBody>
      </p:sp>
      <p:pic>
        <p:nvPicPr>
          <p:cNvPr id="4" name="Content Placeholder 3" descr="A green and brown rectangles with white text&#10;&#10;Description automatically generated">
            <a:extLst>
              <a:ext uri="{FF2B5EF4-FFF2-40B4-BE49-F238E27FC236}">
                <a16:creationId xmlns:a16="http://schemas.microsoft.com/office/drawing/2014/main" id="{5F86D20D-D124-EAD5-3640-1BAD1BBA2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579" y="1390196"/>
            <a:ext cx="7605700" cy="4351338"/>
          </a:xfrm>
        </p:spPr>
      </p:pic>
    </p:spTree>
    <p:extLst>
      <p:ext uri="{BB962C8B-B14F-4D97-AF65-F5344CB8AC3E}">
        <p14:creationId xmlns:p14="http://schemas.microsoft.com/office/powerpoint/2010/main" val="412132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1C95-5B7B-F922-733A-CFC52D7D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Why the </a:t>
            </a:r>
            <a:r>
              <a:rPr lang="en-US" err="1">
                <a:latin typeface="Calibri"/>
                <a:ea typeface="Calibri"/>
                <a:cs typeface="Calibri"/>
              </a:rPr>
              <a:t>SoilWise</a:t>
            </a:r>
            <a:r>
              <a:rPr lang="en-US">
                <a:latin typeface="Calibri"/>
                <a:ea typeface="Calibri"/>
                <a:cs typeface="Calibri"/>
              </a:rPr>
              <a:t> project? </a:t>
            </a:r>
            <a:endParaRPr lang="en-US"/>
          </a:p>
        </p:txBody>
      </p:sp>
      <p:pic>
        <p:nvPicPr>
          <p:cNvPr id="4" name="Content Placeholder 3" descr="A diagram of a diagram of different types of objects&#10;&#10;Description automatically generated">
            <a:extLst>
              <a:ext uri="{FF2B5EF4-FFF2-40B4-BE49-F238E27FC236}">
                <a16:creationId xmlns:a16="http://schemas.microsoft.com/office/drawing/2014/main" id="{44E6361F-EB47-D528-A173-1364C2CB0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809" y="1564368"/>
            <a:ext cx="6671581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79C0F4-4E5D-B8F8-6B3F-C90E717A3D6C}"/>
              </a:ext>
            </a:extLst>
          </p:cNvPr>
          <p:cNvSpPr txBox="1">
            <a:spLocks/>
          </p:cNvSpPr>
          <p:nvPr/>
        </p:nvSpPr>
        <p:spPr>
          <a:xfrm>
            <a:off x="7759699" y="1562554"/>
            <a:ext cx="359410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6E382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Calibri"/>
                <a:ea typeface="Calibri"/>
                <a:cs typeface="Calibri"/>
              </a:rPr>
              <a:t>Soil information is needed to answer many current questions</a:t>
            </a:r>
          </a:p>
          <a:p>
            <a:r>
              <a:rPr lang="en-GB">
                <a:latin typeface="Calibri"/>
                <a:ea typeface="Calibri"/>
                <a:cs typeface="Calibri"/>
              </a:rPr>
              <a:t>But it is not easy to find</a:t>
            </a:r>
          </a:p>
          <a:p>
            <a:r>
              <a:rPr lang="en-GB">
                <a:latin typeface="Calibri"/>
                <a:ea typeface="Calibri"/>
                <a:cs typeface="Calibri"/>
              </a:rPr>
              <a:t>Not easy to access</a:t>
            </a:r>
          </a:p>
          <a:p>
            <a:r>
              <a:rPr lang="en-GB">
                <a:latin typeface="Calibri"/>
                <a:ea typeface="Calibri"/>
                <a:cs typeface="Calibri"/>
              </a:rPr>
              <a:t>Is not standardised or harmonised</a:t>
            </a:r>
          </a:p>
          <a:p>
            <a:r>
              <a:rPr lang="en-GB">
                <a:latin typeface="Calibri"/>
                <a:ea typeface="Calibri"/>
                <a:cs typeface="Calibri"/>
              </a:rPr>
              <a:t>Therefore, using data or knowledge can be costly or challenging</a:t>
            </a:r>
          </a:p>
          <a:p>
            <a:endParaRPr lang="en-GB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26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4217-0C71-278B-9D08-0E20626B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The proposal to remedy this</a:t>
            </a:r>
            <a:endParaRPr lang="en-US"/>
          </a:p>
        </p:txBody>
      </p:sp>
      <p:sp>
        <p:nvSpPr>
          <p:cNvPr id="5" name="Ovál 51">
            <a:extLst>
              <a:ext uri="{FF2B5EF4-FFF2-40B4-BE49-F238E27FC236}">
                <a16:creationId xmlns:a16="http://schemas.microsoft.com/office/drawing/2014/main" id="{2956C96D-6703-B191-973B-C5A1910C12A8}"/>
              </a:ext>
            </a:extLst>
          </p:cNvPr>
          <p:cNvSpPr/>
          <p:nvPr/>
        </p:nvSpPr>
        <p:spPr>
          <a:xfrm>
            <a:off x="8912579" y="3324848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7" name="Ovál 52">
            <a:extLst>
              <a:ext uri="{FF2B5EF4-FFF2-40B4-BE49-F238E27FC236}">
                <a16:creationId xmlns:a16="http://schemas.microsoft.com/office/drawing/2014/main" id="{1376EA3D-88B2-0130-C50E-47E74894F157}"/>
              </a:ext>
            </a:extLst>
          </p:cNvPr>
          <p:cNvSpPr/>
          <p:nvPr/>
        </p:nvSpPr>
        <p:spPr>
          <a:xfrm>
            <a:off x="9209203" y="3236691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9" name="Ovál 53">
            <a:extLst>
              <a:ext uri="{FF2B5EF4-FFF2-40B4-BE49-F238E27FC236}">
                <a16:creationId xmlns:a16="http://schemas.microsoft.com/office/drawing/2014/main" id="{494FD1DF-7F0A-95D3-1309-D1E6FD5C5B73}"/>
              </a:ext>
            </a:extLst>
          </p:cNvPr>
          <p:cNvSpPr/>
          <p:nvPr/>
        </p:nvSpPr>
        <p:spPr>
          <a:xfrm>
            <a:off x="10415145" y="2949213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1" name="Ovál 54">
            <a:extLst>
              <a:ext uri="{FF2B5EF4-FFF2-40B4-BE49-F238E27FC236}">
                <a16:creationId xmlns:a16="http://schemas.microsoft.com/office/drawing/2014/main" id="{86FEAFE3-E7BD-F246-A898-5A7CC16FF586}"/>
              </a:ext>
            </a:extLst>
          </p:cNvPr>
          <p:cNvSpPr/>
          <p:nvPr/>
        </p:nvSpPr>
        <p:spPr>
          <a:xfrm>
            <a:off x="11476185" y="3043324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3" name="Ovál 55">
            <a:extLst>
              <a:ext uri="{FF2B5EF4-FFF2-40B4-BE49-F238E27FC236}">
                <a16:creationId xmlns:a16="http://schemas.microsoft.com/office/drawing/2014/main" id="{F5AACBCB-F22A-4721-ADBB-759C2DDD8F2B}"/>
              </a:ext>
            </a:extLst>
          </p:cNvPr>
          <p:cNvSpPr/>
          <p:nvPr/>
        </p:nvSpPr>
        <p:spPr>
          <a:xfrm>
            <a:off x="9807695" y="3025883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5" name="Ovál 56">
            <a:extLst>
              <a:ext uri="{FF2B5EF4-FFF2-40B4-BE49-F238E27FC236}">
                <a16:creationId xmlns:a16="http://schemas.microsoft.com/office/drawing/2014/main" id="{93F1C633-8F1B-3B18-465D-14850C8FC5BF}"/>
              </a:ext>
            </a:extLst>
          </p:cNvPr>
          <p:cNvSpPr/>
          <p:nvPr/>
        </p:nvSpPr>
        <p:spPr>
          <a:xfrm>
            <a:off x="10849669" y="303868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7" name="Ovál 57">
            <a:extLst>
              <a:ext uri="{FF2B5EF4-FFF2-40B4-BE49-F238E27FC236}">
                <a16:creationId xmlns:a16="http://schemas.microsoft.com/office/drawing/2014/main" id="{EE2E403D-4725-51A4-5168-A8E94BAF274C}"/>
              </a:ext>
            </a:extLst>
          </p:cNvPr>
          <p:cNvSpPr/>
          <p:nvPr/>
        </p:nvSpPr>
        <p:spPr>
          <a:xfrm>
            <a:off x="11673407" y="327785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9" name="Ovál 58">
            <a:extLst>
              <a:ext uri="{FF2B5EF4-FFF2-40B4-BE49-F238E27FC236}">
                <a16:creationId xmlns:a16="http://schemas.microsoft.com/office/drawing/2014/main" id="{5B60332B-B4D4-E84A-467B-4815242B3B05}"/>
              </a:ext>
            </a:extLst>
          </p:cNvPr>
          <p:cNvSpPr/>
          <p:nvPr/>
        </p:nvSpPr>
        <p:spPr>
          <a:xfrm>
            <a:off x="8191005" y="347440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1" name="Ovál 59">
            <a:extLst>
              <a:ext uri="{FF2B5EF4-FFF2-40B4-BE49-F238E27FC236}">
                <a16:creationId xmlns:a16="http://schemas.microsoft.com/office/drawing/2014/main" id="{7B3E4076-AD69-528C-FF06-D5EDC25A42A7}"/>
              </a:ext>
            </a:extLst>
          </p:cNvPr>
          <p:cNvSpPr/>
          <p:nvPr/>
        </p:nvSpPr>
        <p:spPr>
          <a:xfrm>
            <a:off x="11141533" y="3107713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3" name="Ovál 60">
            <a:extLst>
              <a:ext uri="{FF2B5EF4-FFF2-40B4-BE49-F238E27FC236}">
                <a16:creationId xmlns:a16="http://schemas.microsoft.com/office/drawing/2014/main" id="{35F88B0F-4045-AAA1-482E-F0C47D920F76}"/>
              </a:ext>
            </a:extLst>
          </p:cNvPr>
          <p:cNvSpPr/>
          <p:nvPr/>
        </p:nvSpPr>
        <p:spPr>
          <a:xfrm>
            <a:off x="8608696" y="3218488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5" name="Ovál 61">
            <a:extLst>
              <a:ext uri="{FF2B5EF4-FFF2-40B4-BE49-F238E27FC236}">
                <a16:creationId xmlns:a16="http://schemas.microsoft.com/office/drawing/2014/main" id="{E897E543-EFA2-20E7-9953-387F7383745C}"/>
              </a:ext>
            </a:extLst>
          </p:cNvPr>
          <p:cNvSpPr/>
          <p:nvPr/>
        </p:nvSpPr>
        <p:spPr>
          <a:xfrm>
            <a:off x="9519695" y="3236691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7" name="Ovál 62">
            <a:extLst>
              <a:ext uri="{FF2B5EF4-FFF2-40B4-BE49-F238E27FC236}">
                <a16:creationId xmlns:a16="http://schemas.microsoft.com/office/drawing/2014/main" id="{3B843109-9F39-2EF9-2F44-22F4823C70CB}"/>
              </a:ext>
            </a:extLst>
          </p:cNvPr>
          <p:cNvSpPr/>
          <p:nvPr/>
        </p:nvSpPr>
        <p:spPr>
          <a:xfrm>
            <a:off x="10623181" y="3212492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9" name="Ovál 63">
            <a:extLst>
              <a:ext uri="{FF2B5EF4-FFF2-40B4-BE49-F238E27FC236}">
                <a16:creationId xmlns:a16="http://schemas.microsoft.com/office/drawing/2014/main" id="{4B4969D3-CD91-66DD-CB1E-3C5730D1977F}"/>
              </a:ext>
            </a:extLst>
          </p:cNvPr>
          <p:cNvSpPr/>
          <p:nvPr/>
        </p:nvSpPr>
        <p:spPr>
          <a:xfrm>
            <a:off x="10274193" y="3224464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31" name="Ovál 64">
            <a:extLst>
              <a:ext uri="{FF2B5EF4-FFF2-40B4-BE49-F238E27FC236}">
                <a16:creationId xmlns:a16="http://schemas.microsoft.com/office/drawing/2014/main" id="{96D4D282-78E3-E22F-0947-168087C1CC5B}"/>
              </a:ext>
            </a:extLst>
          </p:cNvPr>
          <p:cNvSpPr/>
          <p:nvPr/>
        </p:nvSpPr>
        <p:spPr>
          <a:xfrm>
            <a:off x="11767961" y="356174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33" name="Ovál 65">
            <a:extLst>
              <a:ext uri="{FF2B5EF4-FFF2-40B4-BE49-F238E27FC236}">
                <a16:creationId xmlns:a16="http://schemas.microsoft.com/office/drawing/2014/main" id="{92EC5B2F-4DD2-3724-6364-DDF35C514D26}"/>
              </a:ext>
            </a:extLst>
          </p:cNvPr>
          <p:cNvSpPr/>
          <p:nvPr/>
        </p:nvSpPr>
        <p:spPr>
          <a:xfrm>
            <a:off x="11377680" y="3336411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35" name="Ovál 66">
            <a:extLst>
              <a:ext uri="{FF2B5EF4-FFF2-40B4-BE49-F238E27FC236}">
                <a16:creationId xmlns:a16="http://schemas.microsoft.com/office/drawing/2014/main" id="{9C2F2984-9A32-C667-0846-F0A71CAD6F46}"/>
              </a:ext>
            </a:extLst>
          </p:cNvPr>
          <p:cNvSpPr/>
          <p:nvPr/>
        </p:nvSpPr>
        <p:spPr>
          <a:xfrm>
            <a:off x="11013461" y="3400329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37" name="Ovál 67">
            <a:extLst>
              <a:ext uri="{FF2B5EF4-FFF2-40B4-BE49-F238E27FC236}">
                <a16:creationId xmlns:a16="http://schemas.microsoft.com/office/drawing/2014/main" id="{D62DDEFD-B26C-69FA-662F-239655940AC3}"/>
              </a:ext>
            </a:extLst>
          </p:cNvPr>
          <p:cNvSpPr/>
          <p:nvPr/>
        </p:nvSpPr>
        <p:spPr>
          <a:xfrm>
            <a:off x="10718799" y="3521813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39" name="Ovál 68">
            <a:extLst>
              <a:ext uri="{FF2B5EF4-FFF2-40B4-BE49-F238E27FC236}">
                <a16:creationId xmlns:a16="http://schemas.microsoft.com/office/drawing/2014/main" id="{C1BC5E3A-CABD-2A39-21E7-BF11C2ADAF58}"/>
              </a:ext>
            </a:extLst>
          </p:cNvPr>
          <p:cNvSpPr/>
          <p:nvPr/>
        </p:nvSpPr>
        <p:spPr>
          <a:xfrm>
            <a:off x="7972924" y="3846611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41" name="Ovál 69">
            <a:extLst>
              <a:ext uri="{FF2B5EF4-FFF2-40B4-BE49-F238E27FC236}">
                <a16:creationId xmlns:a16="http://schemas.microsoft.com/office/drawing/2014/main" id="{56E06D3F-F8B6-F5AF-9757-3E49D4676979}"/>
              </a:ext>
            </a:extLst>
          </p:cNvPr>
          <p:cNvSpPr/>
          <p:nvPr/>
        </p:nvSpPr>
        <p:spPr>
          <a:xfrm>
            <a:off x="8015497" y="415622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43" name="Ovál 70">
            <a:extLst>
              <a:ext uri="{FF2B5EF4-FFF2-40B4-BE49-F238E27FC236}">
                <a16:creationId xmlns:a16="http://schemas.microsoft.com/office/drawing/2014/main" id="{BC15BD4C-B63F-B14F-24FD-A59E11F13DA8}"/>
              </a:ext>
            </a:extLst>
          </p:cNvPr>
          <p:cNvSpPr/>
          <p:nvPr/>
        </p:nvSpPr>
        <p:spPr>
          <a:xfrm>
            <a:off x="8832621" y="3649193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45" name="Ovál 71">
            <a:extLst>
              <a:ext uri="{FF2B5EF4-FFF2-40B4-BE49-F238E27FC236}">
                <a16:creationId xmlns:a16="http://schemas.microsoft.com/office/drawing/2014/main" id="{A6FC1479-4EB2-DB7B-5207-C0B400AC05AD}"/>
              </a:ext>
            </a:extLst>
          </p:cNvPr>
          <p:cNvSpPr/>
          <p:nvPr/>
        </p:nvSpPr>
        <p:spPr>
          <a:xfrm>
            <a:off x="8494709" y="3524833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47" name="Ovál 72">
            <a:extLst>
              <a:ext uri="{FF2B5EF4-FFF2-40B4-BE49-F238E27FC236}">
                <a16:creationId xmlns:a16="http://schemas.microsoft.com/office/drawing/2014/main" id="{96A9FB77-1E6C-C287-B291-581E3E899F5E}"/>
              </a:ext>
            </a:extLst>
          </p:cNvPr>
          <p:cNvSpPr/>
          <p:nvPr/>
        </p:nvSpPr>
        <p:spPr>
          <a:xfrm>
            <a:off x="8565205" y="4028896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49" name="Ovál 73">
            <a:extLst>
              <a:ext uri="{FF2B5EF4-FFF2-40B4-BE49-F238E27FC236}">
                <a16:creationId xmlns:a16="http://schemas.microsoft.com/office/drawing/2014/main" id="{EA8663AB-9E77-FF7C-B608-7F57133550F6}"/>
              </a:ext>
            </a:extLst>
          </p:cNvPr>
          <p:cNvSpPr/>
          <p:nvPr/>
        </p:nvSpPr>
        <p:spPr>
          <a:xfrm>
            <a:off x="8259984" y="378666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51" name="Ovál 74">
            <a:extLst>
              <a:ext uri="{FF2B5EF4-FFF2-40B4-BE49-F238E27FC236}">
                <a16:creationId xmlns:a16="http://schemas.microsoft.com/office/drawing/2014/main" id="{6FAD904C-90AE-E673-5B5E-3EDF4C0A17A7}"/>
              </a:ext>
            </a:extLst>
          </p:cNvPr>
          <p:cNvSpPr/>
          <p:nvPr/>
        </p:nvSpPr>
        <p:spPr>
          <a:xfrm>
            <a:off x="9156791" y="355129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53" name="Ovál 75">
            <a:extLst>
              <a:ext uri="{FF2B5EF4-FFF2-40B4-BE49-F238E27FC236}">
                <a16:creationId xmlns:a16="http://schemas.microsoft.com/office/drawing/2014/main" id="{97EE2DF6-7639-B3CE-A004-E6F98340FD12}"/>
              </a:ext>
            </a:extLst>
          </p:cNvPr>
          <p:cNvSpPr/>
          <p:nvPr/>
        </p:nvSpPr>
        <p:spPr>
          <a:xfrm>
            <a:off x="9439563" y="3809356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55" name="Ovál 76">
            <a:extLst>
              <a:ext uri="{FF2B5EF4-FFF2-40B4-BE49-F238E27FC236}">
                <a16:creationId xmlns:a16="http://schemas.microsoft.com/office/drawing/2014/main" id="{5AD6B962-63D1-DB18-EC5A-AFD0540186E6}"/>
              </a:ext>
            </a:extLst>
          </p:cNvPr>
          <p:cNvSpPr/>
          <p:nvPr/>
        </p:nvSpPr>
        <p:spPr>
          <a:xfrm>
            <a:off x="9698193" y="349902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57" name="Ovál 77">
            <a:extLst>
              <a:ext uri="{FF2B5EF4-FFF2-40B4-BE49-F238E27FC236}">
                <a16:creationId xmlns:a16="http://schemas.microsoft.com/office/drawing/2014/main" id="{D684AA39-6F61-E029-E1C4-FC56FA564109}"/>
              </a:ext>
            </a:extLst>
          </p:cNvPr>
          <p:cNvSpPr/>
          <p:nvPr/>
        </p:nvSpPr>
        <p:spPr>
          <a:xfrm>
            <a:off x="9060440" y="3916733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59" name="Ovál 78">
            <a:extLst>
              <a:ext uri="{FF2B5EF4-FFF2-40B4-BE49-F238E27FC236}">
                <a16:creationId xmlns:a16="http://schemas.microsoft.com/office/drawing/2014/main" id="{863DDE69-102A-7A72-F0B9-C644B39EDE38}"/>
              </a:ext>
            </a:extLst>
          </p:cNvPr>
          <p:cNvSpPr/>
          <p:nvPr/>
        </p:nvSpPr>
        <p:spPr>
          <a:xfrm>
            <a:off x="9910321" y="3953356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61" name="Ovál 79">
            <a:extLst>
              <a:ext uri="{FF2B5EF4-FFF2-40B4-BE49-F238E27FC236}">
                <a16:creationId xmlns:a16="http://schemas.microsoft.com/office/drawing/2014/main" id="{6EA3B02F-00F9-EB61-AD0D-E18D9FFB0484}"/>
              </a:ext>
            </a:extLst>
          </p:cNvPr>
          <p:cNvSpPr/>
          <p:nvPr/>
        </p:nvSpPr>
        <p:spPr>
          <a:xfrm>
            <a:off x="10025972" y="360521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63" name="Ovál 80">
            <a:extLst>
              <a:ext uri="{FF2B5EF4-FFF2-40B4-BE49-F238E27FC236}">
                <a16:creationId xmlns:a16="http://schemas.microsoft.com/office/drawing/2014/main" id="{0D032406-3D4A-23C2-849E-5ABA0B778D4C}"/>
              </a:ext>
            </a:extLst>
          </p:cNvPr>
          <p:cNvSpPr/>
          <p:nvPr/>
        </p:nvSpPr>
        <p:spPr>
          <a:xfrm>
            <a:off x="9964300" y="3300087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65" name="Ovál 81">
            <a:extLst>
              <a:ext uri="{FF2B5EF4-FFF2-40B4-BE49-F238E27FC236}">
                <a16:creationId xmlns:a16="http://schemas.microsoft.com/office/drawing/2014/main" id="{32DC162E-3A68-ACD1-BEEE-BD195CC3C1F0}"/>
              </a:ext>
            </a:extLst>
          </p:cNvPr>
          <p:cNvSpPr/>
          <p:nvPr/>
        </p:nvSpPr>
        <p:spPr>
          <a:xfrm>
            <a:off x="10676383" y="3861599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67" name="Ovál 82">
            <a:extLst>
              <a:ext uri="{FF2B5EF4-FFF2-40B4-BE49-F238E27FC236}">
                <a16:creationId xmlns:a16="http://schemas.microsoft.com/office/drawing/2014/main" id="{8C00DC5A-8975-1B2A-4092-8C5AD81912FA}"/>
              </a:ext>
            </a:extLst>
          </p:cNvPr>
          <p:cNvSpPr/>
          <p:nvPr/>
        </p:nvSpPr>
        <p:spPr>
          <a:xfrm>
            <a:off x="10810215" y="4185672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69" name="Ovál 83">
            <a:extLst>
              <a:ext uri="{FF2B5EF4-FFF2-40B4-BE49-F238E27FC236}">
                <a16:creationId xmlns:a16="http://schemas.microsoft.com/office/drawing/2014/main" id="{A4A41823-646F-D22A-F5D4-81E733A0A05B}"/>
              </a:ext>
            </a:extLst>
          </p:cNvPr>
          <p:cNvSpPr/>
          <p:nvPr/>
        </p:nvSpPr>
        <p:spPr>
          <a:xfrm>
            <a:off x="10360185" y="3880992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71" name="Ovál 84">
            <a:extLst>
              <a:ext uri="{FF2B5EF4-FFF2-40B4-BE49-F238E27FC236}">
                <a16:creationId xmlns:a16="http://schemas.microsoft.com/office/drawing/2014/main" id="{C0754F6C-9623-13AC-BF0D-F710CA477272}"/>
              </a:ext>
            </a:extLst>
          </p:cNvPr>
          <p:cNvSpPr/>
          <p:nvPr/>
        </p:nvSpPr>
        <p:spPr>
          <a:xfrm>
            <a:off x="11189577" y="4192912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73" name="Ovál 85">
            <a:extLst>
              <a:ext uri="{FF2B5EF4-FFF2-40B4-BE49-F238E27FC236}">
                <a16:creationId xmlns:a16="http://schemas.microsoft.com/office/drawing/2014/main" id="{B5AB4255-C0D2-D1B6-331C-7C8BAE288F4D}"/>
              </a:ext>
            </a:extLst>
          </p:cNvPr>
          <p:cNvSpPr/>
          <p:nvPr/>
        </p:nvSpPr>
        <p:spPr>
          <a:xfrm>
            <a:off x="11344036" y="4473672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75" name="Ovál 86">
            <a:extLst>
              <a:ext uri="{FF2B5EF4-FFF2-40B4-BE49-F238E27FC236}">
                <a16:creationId xmlns:a16="http://schemas.microsoft.com/office/drawing/2014/main" id="{B770CE76-5879-0821-3139-3BFEE75D3291}"/>
              </a:ext>
            </a:extLst>
          </p:cNvPr>
          <p:cNvSpPr/>
          <p:nvPr/>
        </p:nvSpPr>
        <p:spPr>
          <a:xfrm>
            <a:off x="11200036" y="4757601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77" name="Ovál 87">
            <a:extLst>
              <a:ext uri="{FF2B5EF4-FFF2-40B4-BE49-F238E27FC236}">
                <a16:creationId xmlns:a16="http://schemas.microsoft.com/office/drawing/2014/main" id="{A3E8E92E-F281-00B7-5460-4D75866DE4BD}"/>
              </a:ext>
            </a:extLst>
          </p:cNvPr>
          <p:cNvSpPr/>
          <p:nvPr/>
        </p:nvSpPr>
        <p:spPr>
          <a:xfrm>
            <a:off x="11533837" y="4947672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79" name="Ovál 88">
            <a:extLst>
              <a:ext uri="{FF2B5EF4-FFF2-40B4-BE49-F238E27FC236}">
                <a16:creationId xmlns:a16="http://schemas.microsoft.com/office/drawing/2014/main" id="{435FEEDD-1420-888A-599D-4A76194F4CA1}"/>
              </a:ext>
            </a:extLst>
          </p:cNvPr>
          <p:cNvSpPr/>
          <p:nvPr/>
        </p:nvSpPr>
        <p:spPr>
          <a:xfrm>
            <a:off x="11760068" y="4722084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81" name="Ovál 89">
            <a:extLst>
              <a:ext uri="{FF2B5EF4-FFF2-40B4-BE49-F238E27FC236}">
                <a16:creationId xmlns:a16="http://schemas.microsoft.com/office/drawing/2014/main" id="{0691F5B1-2571-4A39-2997-62022AD2670A}"/>
              </a:ext>
            </a:extLst>
          </p:cNvPr>
          <p:cNvSpPr/>
          <p:nvPr/>
        </p:nvSpPr>
        <p:spPr>
          <a:xfrm>
            <a:off x="11712261" y="4263947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83" name="Ovál 90">
            <a:extLst>
              <a:ext uri="{FF2B5EF4-FFF2-40B4-BE49-F238E27FC236}">
                <a16:creationId xmlns:a16="http://schemas.microsoft.com/office/drawing/2014/main" id="{8B6BF305-53ED-2FF0-3CC3-8819AD9F8F85}"/>
              </a:ext>
            </a:extLst>
          </p:cNvPr>
          <p:cNvSpPr/>
          <p:nvPr/>
        </p:nvSpPr>
        <p:spPr>
          <a:xfrm>
            <a:off x="11457800" y="4002992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85" name="Ovál 91">
            <a:extLst>
              <a:ext uri="{FF2B5EF4-FFF2-40B4-BE49-F238E27FC236}">
                <a16:creationId xmlns:a16="http://schemas.microsoft.com/office/drawing/2014/main" id="{54D68D67-D3F6-7E2F-4693-44CC4DCF0182}"/>
              </a:ext>
            </a:extLst>
          </p:cNvPr>
          <p:cNvSpPr/>
          <p:nvPr/>
        </p:nvSpPr>
        <p:spPr>
          <a:xfrm>
            <a:off x="11751833" y="386822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87" name="Ovál 92">
            <a:extLst>
              <a:ext uri="{FF2B5EF4-FFF2-40B4-BE49-F238E27FC236}">
                <a16:creationId xmlns:a16="http://schemas.microsoft.com/office/drawing/2014/main" id="{F1864EAF-171D-FD4D-469B-7F155FBFE6DC}"/>
              </a:ext>
            </a:extLst>
          </p:cNvPr>
          <p:cNvSpPr/>
          <p:nvPr/>
        </p:nvSpPr>
        <p:spPr>
          <a:xfrm>
            <a:off x="11472068" y="3649193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89" name="Ovál 93">
            <a:extLst>
              <a:ext uri="{FF2B5EF4-FFF2-40B4-BE49-F238E27FC236}">
                <a16:creationId xmlns:a16="http://schemas.microsoft.com/office/drawing/2014/main" id="{A654EB62-D88B-AA83-2421-DF7A6ABDF65D}"/>
              </a:ext>
            </a:extLst>
          </p:cNvPr>
          <p:cNvSpPr/>
          <p:nvPr/>
        </p:nvSpPr>
        <p:spPr>
          <a:xfrm>
            <a:off x="11110861" y="378702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91" name="Ovál 94">
            <a:extLst>
              <a:ext uri="{FF2B5EF4-FFF2-40B4-BE49-F238E27FC236}">
                <a16:creationId xmlns:a16="http://schemas.microsoft.com/office/drawing/2014/main" id="{FEEC2D71-8C9E-C319-A94F-270055F3D934}"/>
              </a:ext>
            </a:extLst>
          </p:cNvPr>
          <p:cNvSpPr/>
          <p:nvPr/>
        </p:nvSpPr>
        <p:spPr>
          <a:xfrm>
            <a:off x="10388176" y="3517076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93" name="Ovál 95">
            <a:extLst>
              <a:ext uri="{FF2B5EF4-FFF2-40B4-BE49-F238E27FC236}">
                <a16:creationId xmlns:a16="http://schemas.microsoft.com/office/drawing/2014/main" id="{38A58494-2B2D-78AD-2A1B-89A29364E0A5}"/>
              </a:ext>
            </a:extLst>
          </p:cNvPr>
          <p:cNvSpPr/>
          <p:nvPr/>
        </p:nvSpPr>
        <p:spPr>
          <a:xfrm>
            <a:off x="8320696" y="5366317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95" name="Ovál 96">
            <a:extLst>
              <a:ext uri="{FF2B5EF4-FFF2-40B4-BE49-F238E27FC236}">
                <a16:creationId xmlns:a16="http://schemas.microsoft.com/office/drawing/2014/main" id="{A3127D8B-7D9B-71DF-903A-3FAF9A038153}"/>
              </a:ext>
            </a:extLst>
          </p:cNvPr>
          <p:cNvSpPr/>
          <p:nvPr/>
        </p:nvSpPr>
        <p:spPr>
          <a:xfrm>
            <a:off x="8123115" y="5039689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97" name="Ovál 97">
            <a:extLst>
              <a:ext uri="{FF2B5EF4-FFF2-40B4-BE49-F238E27FC236}">
                <a16:creationId xmlns:a16="http://schemas.microsoft.com/office/drawing/2014/main" id="{5E13D9A0-AE0B-276B-ACF0-3A95672DE60F}"/>
              </a:ext>
            </a:extLst>
          </p:cNvPr>
          <p:cNvSpPr/>
          <p:nvPr/>
        </p:nvSpPr>
        <p:spPr>
          <a:xfrm>
            <a:off x="8380215" y="569046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99" name="Ovál 98">
            <a:extLst>
              <a:ext uri="{FF2B5EF4-FFF2-40B4-BE49-F238E27FC236}">
                <a16:creationId xmlns:a16="http://schemas.microsoft.com/office/drawing/2014/main" id="{9FC48D8C-6347-E282-6196-1D2B7BB80E9E}"/>
              </a:ext>
            </a:extLst>
          </p:cNvPr>
          <p:cNvSpPr/>
          <p:nvPr/>
        </p:nvSpPr>
        <p:spPr>
          <a:xfrm>
            <a:off x="8853205" y="569046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01" name="Ovál 99">
            <a:extLst>
              <a:ext uri="{FF2B5EF4-FFF2-40B4-BE49-F238E27FC236}">
                <a16:creationId xmlns:a16="http://schemas.microsoft.com/office/drawing/2014/main" id="{171BFE2F-AF4E-948E-45E5-1AF432528F24}"/>
              </a:ext>
            </a:extLst>
          </p:cNvPr>
          <p:cNvSpPr/>
          <p:nvPr/>
        </p:nvSpPr>
        <p:spPr>
          <a:xfrm>
            <a:off x="9218393" y="5739941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03" name="Ovál 100">
            <a:extLst>
              <a:ext uri="{FF2B5EF4-FFF2-40B4-BE49-F238E27FC236}">
                <a16:creationId xmlns:a16="http://schemas.microsoft.com/office/drawing/2014/main" id="{DAD5B22A-1F12-EFB3-ABC4-BA0CB8CFF92A}"/>
              </a:ext>
            </a:extLst>
          </p:cNvPr>
          <p:cNvSpPr/>
          <p:nvPr/>
        </p:nvSpPr>
        <p:spPr>
          <a:xfrm>
            <a:off x="9355992" y="541328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05" name="Ovál 101">
            <a:extLst>
              <a:ext uri="{FF2B5EF4-FFF2-40B4-BE49-F238E27FC236}">
                <a16:creationId xmlns:a16="http://schemas.microsoft.com/office/drawing/2014/main" id="{8FD0ED73-284A-2077-3E51-4BD2E5B07F04}"/>
              </a:ext>
            </a:extLst>
          </p:cNvPr>
          <p:cNvSpPr/>
          <p:nvPr/>
        </p:nvSpPr>
        <p:spPr>
          <a:xfrm>
            <a:off x="11248200" y="5667448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07" name="Ovál 102">
            <a:extLst>
              <a:ext uri="{FF2B5EF4-FFF2-40B4-BE49-F238E27FC236}">
                <a16:creationId xmlns:a16="http://schemas.microsoft.com/office/drawing/2014/main" id="{F2D5B44B-A7C5-72C2-C66E-6D57BDF11216}"/>
              </a:ext>
            </a:extLst>
          </p:cNvPr>
          <p:cNvSpPr/>
          <p:nvPr/>
        </p:nvSpPr>
        <p:spPr>
          <a:xfrm>
            <a:off x="11410927" y="5343259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09" name="Ovál 103">
            <a:extLst>
              <a:ext uri="{FF2B5EF4-FFF2-40B4-BE49-F238E27FC236}">
                <a16:creationId xmlns:a16="http://schemas.microsoft.com/office/drawing/2014/main" id="{EE5E8080-65AC-717A-91D5-16791E65F275}"/>
              </a:ext>
            </a:extLst>
          </p:cNvPr>
          <p:cNvSpPr/>
          <p:nvPr/>
        </p:nvSpPr>
        <p:spPr>
          <a:xfrm>
            <a:off x="10802028" y="502118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11" name="Ovál 104">
            <a:extLst>
              <a:ext uri="{FF2B5EF4-FFF2-40B4-BE49-F238E27FC236}">
                <a16:creationId xmlns:a16="http://schemas.microsoft.com/office/drawing/2014/main" id="{7BC66B69-1B59-F5E9-76F9-A9EB3E36B3F5}"/>
              </a:ext>
            </a:extLst>
          </p:cNvPr>
          <p:cNvSpPr/>
          <p:nvPr/>
        </p:nvSpPr>
        <p:spPr>
          <a:xfrm>
            <a:off x="11745800" y="529936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13" name="Ovál 105">
            <a:extLst>
              <a:ext uri="{FF2B5EF4-FFF2-40B4-BE49-F238E27FC236}">
                <a16:creationId xmlns:a16="http://schemas.microsoft.com/office/drawing/2014/main" id="{3D395D93-D097-6129-C25F-70E8FD80E02F}"/>
              </a:ext>
            </a:extLst>
          </p:cNvPr>
          <p:cNvSpPr/>
          <p:nvPr/>
        </p:nvSpPr>
        <p:spPr>
          <a:xfrm>
            <a:off x="10266277" y="5222317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15" name="Ovál 106">
            <a:extLst>
              <a:ext uri="{FF2B5EF4-FFF2-40B4-BE49-F238E27FC236}">
                <a16:creationId xmlns:a16="http://schemas.microsoft.com/office/drawing/2014/main" id="{CC4F66F9-1C40-1FB8-0895-63AC1D67959E}"/>
              </a:ext>
            </a:extLst>
          </p:cNvPr>
          <p:cNvSpPr/>
          <p:nvPr/>
        </p:nvSpPr>
        <p:spPr>
          <a:xfrm>
            <a:off x="9816605" y="5183689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17" name="Ovál 107">
            <a:extLst>
              <a:ext uri="{FF2B5EF4-FFF2-40B4-BE49-F238E27FC236}">
                <a16:creationId xmlns:a16="http://schemas.microsoft.com/office/drawing/2014/main" id="{CE1000CB-2A87-83F8-B5FE-ED1F73727DDF}"/>
              </a:ext>
            </a:extLst>
          </p:cNvPr>
          <p:cNvSpPr/>
          <p:nvPr/>
        </p:nvSpPr>
        <p:spPr>
          <a:xfrm>
            <a:off x="11821837" y="4988307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19" name="Ovál 108">
            <a:extLst>
              <a:ext uri="{FF2B5EF4-FFF2-40B4-BE49-F238E27FC236}">
                <a16:creationId xmlns:a16="http://schemas.microsoft.com/office/drawing/2014/main" id="{2FC38B07-CBA2-541A-D990-C87DECFEDBB4}"/>
              </a:ext>
            </a:extLst>
          </p:cNvPr>
          <p:cNvSpPr/>
          <p:nvPr/>
        </p:nvSpPr>
        <p:spPr>
          <a:xfrm>
            <a:off x="11533837" y="5863948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21" name="Ovál 109">
            <a:extLst>
              <a:ext uri="{FF2B5EF4-FFF2-40B4-BE49-F238E27FC236}">
                <a16:creationId xmlns:a16="http://schemas.microsoft.com/office/drawing/2014/main" id="{D7E3F68D-D36B-82C9-25BF-71DFA7C79264}"/>
              </a:ext>
            </a:extLst>
          </p:cNvPr>
          <p:cNvSpPr/>
          <p:nvPr/>
        </p:nvSpPr>
        <p:spPr>
          <a:xfrm>
            <a:off x="11826377" y="560734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23" name="Ovál 110">
            <a:extLst>
              <a:ext uri="{FF2B5EF4-FFF2-40B4-BE49-F238E27FC236}">
                <a16:creationId xmlns:a16="http://schemas.microsoft.com/office/drawing/2014/main" id="{ABC94FEE-D800-A430-0A21-8415BE1428C7}"/>
              </a:ext>
            </a:extLst>
          </p:cNvPr>
          <p:cNvSpPr/>
          <p:nvPr/>
        </p:nvSpPr>
        <p:spPr>
          <a:xfrm>
            <a:off x="8616173" y="589534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25" name="Ovál 111">
            <a:extLst>
              <a:ext uri="{FF2B5EF4-FFF2-40B4-BE49-F238E27FC236}">
                <a16:creationId xmlns:a16="http://schemas.microsoft.com/office/drawing/2014/main" id="{4BC4C8D6-3FC7-AAB5-AE70-39533FF37BBD}"/>
              </a:ext>
            </a:extLst>
          </p:cNvPr>
          <p:cNvSpPr/>
          <p:nvPr/>
        </p:nvSpPr>
        <p:spPr>
          <a:xfrm>
            <a:off x="8675077" y="5222317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27" name="Ovál 112">
            <a:extLst>
              <a:ext uri="{FF2B5EF4-FFF2-40B4-BE49-F238E27FC236}">
                <a16:creationId xmlns:a16="http://schemas.microsoft.com/office/drawing/2014/main" id="{2E59130A-2AB9-738D-4E5C-CB2B0808A75A}"/>
              </a:ext>
            </a:extLst>
          </p:cNvPr>
          <p:cNvSpPr/>
          <p:nvPr/>
        </p:nvSpPr>
        <p:spPr>
          <a:xfrm>
            <a:off x="9026297" y="516518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29" name="Ovál 113">
            <a:extLst>
              <a:ext uri="{FF2B5EF4-FFF2-40B4-BE49-F238E27FC236}">
                <a16:creationId xmlns:a16="http://schemas.microsoft.com/office/drawing/2014/main" id="{2C20A66F-A96D-4076-FDFB-5F9A1831C35E}"/>
              </a:ext>
            </a:extLst>
          </p:cNvPr>
          <p:cNvSpPr/>
          <p:nvPr/>
        </p:nvSpPr>
        <p:spPr>
          <a:xfrm>
            <a:off x="8058615" y="5559233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31" name="Ovál 114">
            <a:extLst>
              <a:ext uri="{FF2B5EF4-FFF2-40B4-BE49-F238E27FC236}">
                <a16:creationId xmlns:a16="http://schemas.microsoft.com/office/drawing/2014/main" id="{6D0BFC33-5E2B-0101-ECE4-33593F44B015}"/>
              </a:ext>
            </a:extLst>
          </p:cNvPr>
          <p:cNvSpPr/>
          <p:nvPr/>
        </p:nvSpPr>
        <p:spPr>
          <a:xfrm>
            <a:off x="7891713" y="5269285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33" name="Ovál 115">
            <a:extLst>
              <a:ext uri="{FF2B5EF4-FFF2-40B4-BE49-F238E27FC236}">
                <a16:creationId xmlns:a16="http://schemas.microsoft.com/office/drawing/2014/main" id="{09D1B2F1-436A-7CE8-8748-1AEDF8D9371F}"/>
              </a:ext>
            </a:extLst>
          </p:cNvPr>
          <p:cNvSpPr/>
          <p:nvPr/>
        </p:nvSpPr>
        <p:spPr>
          <a:xfrm>
            <a:off x="8101164" y="5855312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35" name="Ovál 116">
            <a:extLst>
              <a:ext uri="{FF2B5EF4-FFF2-40B4-BE49-F238E27FC236}">
                <a16:creationId xmlns:a16="http://schemas.microsoft.com/office/drawing/2014/main" id="{9E98ED3C-5A16-A5A9-BF24-C664F9827D6E}"/>
              </a:ext>
            </a:extLst>
          </p:cNvPr>
          <p:cNvSpPr/>
          <p:nvPr/>
        </p:nvSpPr>
        <p:spPr>
          <a:xfrm>
            <a:off x="10616047" y="5257484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A65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37" name="Obdélník 13">
            <a:extLst>
              <a:ext uri="{FF2B5EF4-FFF2-40B4-BE49-F238E27FC236}">
                <a16:creationId xmlns:a16="http://schemas.microsoft.com/office/drawing/2014/main" id="{5AF87E7A-90FE-24AD-C7B3-C59316AC9223}"/>
              </a:ext>
            </a:extLst>
          </p:cNvPr>
          <p:cNvSpPr/>
          <p:nvPr/>
        </p:nvSpPr>
        <p:spPr>
          <a:xfrm>
            <a:off x="3711890" y="1724188"/>
            <a:ext cx="4058365" cy="4125213"/>
          </a:xfrm>
          <a:prstGeom prst="rect">
            <a:avLst/>
          </a:prstGeom>
          <a:solidFill>
            <a:srgbClr val="878D11">
              <a:alpha val="40000"/>
            </a:srgbClr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pic>
        <p:nvPicPr>
          <p:cNvPr id="139" name="Picture 7">
            <a:extLst>
              <a:ext uri="{FF2B5EF4-FFF2-40B4-BE49-F238E27FC236}">
                <a16:creationId xmlns:a16="http://schemas.microsoft.com/office/drawing/2014/main" id="{5C190D0E-ABC2-4E57-B25B-9BBC84FFE0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159" y="4320281"/>
            <a:ext cx="2544611" cy="768473"/>
          </a:xfrm>
          <a:prstGeom prst="rect">
            <a:avLst/>
          </a:prstGeom>
        </p:spPr>
      </p:pic>
      <p:sp>
        <p:nvSpPr>
          <p:cNvPr id="141" name="TextovéPole 6">
            <a:extLst>
              <a:ext uri="{FF2B5EF4-FFF2-40B4-BE49-F238E27FC236}">
                <a16:creationId xmlns:a16="http://schemas.microsoft.com/office/drawing/2014/main" id="{64A8073E-DB8B-B37C-226F-12E56A669049}"/>
              </a:ext>
            </a:extLst>
          </p:cNvPr>
          <p:cNvSpPr txBox="1"/>
          <p:nvPr/>
        </p:nvSpPr>
        <p:spPr>
          <a:xfrm>
            <a:off x="4130888" y="4603217"/>
            <a:ext cx="3241184" cy="10346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wrap="square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600" err="1">
                <a:solidFill>
                  <a:schemeClr val="bg1"/>
                </a:solidFill>
              </a:rPr>
              <a:t>SoilWise</a:t>
            </a:r>
            <a:r>
              <a:rPr lang="cs-CZ" sz="2600">
                <a:solidFill>
                  <a:schemeClr val="bg1"/>
                </a:solidFill>
              </a:rPr>
              <a:t> </a:t>
            </a:r>
            <a:r>
              <a:rPr lang="cs-CZ" sz="2600" err="1">
                <a:solidFill>
                  <a:schemeClr val="bg1"/>
                </a:solidFill>
              </a:rPr>
              <a:t>Repository</a:t>
            </a:r>
            <a:r>
              <a:rPr lang="cs-CZ" sz="2600">
                <a:solidFill>
                  <a:schemeClr val="bg1"/>
                </a:solidFill>
              </a:rPr>
              <a:t> (SWR)</a:t>
            </a:r>
          </a:p>
        </p:txBody>
      </p:sp>
      <p:pic>
        <p:nvPicPr>
          <p:cNvPr id="143" name="Obrázek 7">
            <a:extLst>
              <a:ext uri="{FF2B5EF4-FFF2-40B4-BE49-F238E27FC236}">
                <a16:creationId xmlns:a16="http://schemas.microsoft.com/office/drawing/2014/main" id="{307E5F3B-3589-C162-05B4-CC874C527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565"/>
          <a:stretch/>
        </p:blipFill>
        <p:spPr>
          <a:xfrm>
            <a:off x="111594" y="2222395"/>
            <a:ext cx="2056327" cy="617447"/>
          </a:xfrm>
          <a:prstGeom prst="rect">
            <a:avLst/>
          </a:prstGeom>
        </p:spPr>
      </p:pic>
      <p:sp>
        <p:nvSpPr>
          <p:cNvPr id="145" name="Šipka doprava 8">
            <a:extLst>
              <a:ext uri="{FF2B5EF4-FFF2-40B4-BE49-F238E27FC236}">
                <a16:creationId xmlns:a16="http://schemas.microsoft.com/office/drawing/2014/main" id="{E872DCF5-C83F-F873-0A55-681BD09B95FF}"/>
              </a:ext>
            </a:extLst>
          </p:cNvPr>
          <p:cNvSpPr/>
          <p:nvPr/>
        </p:nvSpPr>
        <p:spPr>
          <a:xfrm>
            <a:off x="2935907" y="4556056"/>
            <a:ext cx="1169253" cy="304800"/>
          </a:xfrm>
          <a:prstGeom prst="rightArrow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47" name="TextovéPole 9">
            <a:extLst>
              <a:ext uri="{FF2B5EF4-FFF2-40B4-BE49-F238E27FC236}">
                <a16:creationId xmlns:a16="http://schemas.microsoft.com/office/drawing/2014/main" id="{17CC19C1-ABCC-3C20-BD3C-B57CAF548F11}"/>
              </a:ext>
            </a:extLst>
          </p:cNvPr>
          <p:cNvSpPr txBox="1"/>
          <p:nvPr/>
        </p:nvSpPr>
        <p:spPr>
          <a:xfrm>
            <a:off x="2167920" y="2085192"/>
            <a:ext cx="1291109" cy="9144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>
                <a:solidFill>
                  <a:srgbClr val="3F3F41"/>
                </a:solidFill>
              </a:rPr>
              <a:t>DG JRC</a:t>
            </a:r>
          </a:p>
          <a:p>
            <a:pPr algn="l"/>
            <a:r>
              <a:rPr lang="cs-CZ" sz="1500" b="1">
                <a:solidFill>
                  <a:srgbClr val="3F3F41"/>
                </a:solidFill>
              </a:rPr>
              <a:t>DG REA</a:t>
            </a:r>
          </a:p>
          <a:p>
            <a:pPr algn="l"/>
            <a:r>
              <a:rPr lang="cs-CZ" sz="1500" b="1">
                <a:solidFill>
                  <a:srgbClr val="3F3F41"/>
                </a:solidFill>
              </a:rPr>
              <a:t>DG AGRI</a:t>
            </a:r>
          </a:p>
        </p:txBody>
      </p:sp>
      <p:pic>
        <p:nvPicPr>
          <p:cNvPr id="149" name="Obrázek 10">
            <a:extLst>
              <a:ext uri="{FF2B5EF4-FFF2-40B4-BE49-F238E27FC236}">
                <a16:creationId xmlns:a16="http://schemas.microsoft.com/office/drawing/2014/main" id="{D89B1C1C-61E8-4511-7554-A7803D14D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002" y="1845205"/>
            <a:ext cx="3530959" cy="1989273"/>
          </a:xfrm>
          <a:prstGeom prst="rect">
            <a:avLst/>
          </a:prstGeom>
        </p:spPr>
      </p:pic>
      <p:sp>
        <p:nvSpPr>
          <p:cNvPr id="151" name="Šipka doprava 11">
            <a:extLst>
              <a:ext uri="{FF2B5EF4-FFF2-40B4-BE49-F238E27FC236}">
                <a16:creationId xmlns:a16="http://schemas.microsoft.com/office/drawing/2014/main" id="{184D0461-3ED3-019B-FC0B-38BF2DD7CF8D}"/>
              </a:ext>
            </a:extLst>
          </p:cNvPr>
          <p:cNvSpPr/>
          <p:nvPr/>
        </p:nvSpPr>
        <p:spPr>
          <a:xfrm>
            <a:off x="3080179" y="2378716"/>
            <a:ext cx="622479" cy="304800"/>
          </a:xfrm>
          <a:prstGeom prst="rightArrow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53" name="TextovéPole 12">
            <a:extLst>
              <a:ext uri="{FF2B5EF4-FFF2-40B4-BE49-F238E27FC236}">
                <a16:creationId xmlns:a16="http://schemas.microsoft.com/office/drawing/2014/main" id="{CFC854E5-40F6-E1BC-5AB5-09C460C9F865}"/>
              </a:ext>
            </a:extLst>
          </p:cNvPr>
          <p:cNvSpPr txBox="1"/>
          <p:nvPr/>
        </p:nvSpPr>
        <p:spPr>
          <a:xfrm>
            <a:off x="4246800" y="3854466"/>
            <a:ext cx="3009363" cy="748751"/>
          </a:xfrm>
          <a:prstGeom prst="rect">
            <a:avLst/>
          </a:prstGeom>
          <a:solidFill>
            <a:srgbClr val="878D11"/>
          </a:solidFill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600" b="1">
                <a:solidFill>
                  <a:schemeClr val="bg1"/>
                </a:solidFill>
              </a:rPr>
              <a:t>EU </a:t>
            </a:r>
            <a:r>
              <a:rPr lang="cs-CZ" sz="2600" b="1" err="1">
                <a:solidFill>
                  <a:schemeClr val="bg1"/>
                </a:solidFill>
              </a:rPr>
              <a:t>Soil</a:t>
            </a:r>
            <a:r>
              <a:rPr lang="cs-CZ" sz="2600" b="1">
                <a:solidFill>
                  <a:schemeClr val="bg1"/>
                </a:solidFill>
              </a:rPr>
              <a:t> </a:t>
            </a:r>
            <a:r>
              <a:rPr lang="cs-CZ" sz="2600" b="1" err="1">
                <a:solidFill>
                  <a:schemeClr val="bg1"/>
                </a:solidFill>
              </a:rPr>
              <a:t>Observatory</a:t>
            </a:r>
            <a:endParaRPr lang="cs-CZ" sz="2600" b="1">
              <a:solidFill>
                <a:schemeClr val="bg1"/>
              </a:solidFill>
            </a:endParaRPr>
          </a:p>
          <a:p>
            <a:pPr algn="ctr"/>
            <a:r>
              <a:rPr lang="cs-CZ" sz="2600" b="1">
                <a:solidFill>
                  <a:schemeClr val="bg1"/>
                </a:solidFill>
              </a:rPr>
              <a:t>(EUSO)</a:t>
            </a:r>
          </a:p>
        </p:txBody>
      </p:sp>
      <p:sp>
        <p:nvSpPr>
          <p:cNvPr id="155" name="Šipka doprava 14">
            <a:extLst>
              <a:ext uri="{FF2B5EF4-FFF2-40B4-BE49-F238E27FC236}">
                <a16:creationId xmlns:a16="http://schemas.microsoft.com/office/drawing/2014/main" id="{2B5FA566-7CEC-4536-5A97-B611E65661B6}"/>
              </a:ext>
            </a:extLst>
          </p:cNvPr>
          <p:cNvSpPr/>
          <p:nvPr/>
        </p:nvSpPr>
        <p:spPr>
          <a:xfrm rot="10800000">
            <a:off x="7706246" y="4588100"/>
            <a:ext cx="622479" cy="304800"/>
          </a:xfrm>
          <a:prstGeom prst="rightArrow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57" name="TextovéPole 15">
            <a:extLst>
              <a:ext uri="{FF2B5EF4-FFF2-40B4-BE49-F238E27FC236}">
                <a16:creationId xmlns:a16="http://schemas.microsoft.com/office/drawing/2014/main" id="{A1749B7C-EF24-34B6-5AC1-74E57508D742}"/>
              </a:ext>
            </a:extLst>
          </p:cNvPr>
          <p:cNvSpPr txBox="1"/>
          <p:nvPr/>
        </p:nvSpPr>
        <p:spPr>
          <a:xfrm>
            <a:off x="8414617" y="4282040"/>
            <a:ext cx="2567155" cy="9144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500" b="1" err="1">
                <a:solidFill>
                  <a:srgbClr val="3F3F41"/>
                </a:solidFill>
              </a:rPr>
              <a:t>between</a:t>
            </a:r>
            <a:r>
              <a:rPr lang="cs-CZ" sz="1500" b="1">
                <a:solidFill>
                  <a:srgbClr val="3F3F41"/>
                </a:solidFill>
              </a:rPr>
              <a:t> 36 to 100 </a:t>
            </a:r>
            <a:r>
              <a:rPr lang="cs-CZ" sz="1500" b="1" err="1">
                <a:solidFill>
                  <a:srgbClr val="3F3F41"/>
                </a:solidFill>
              </a:rPr>
              <a:t>Mission</a:t>
            </a:r>
            <a:r>
              <a:rPr lang="cs-CZ" sz="1500" b="1">
                <a:solidFill>
                  <a:srgbClr val="3F3F41"/>
                </a:solidFill>
              </a:rPr>
              <a:t> </a:t>
            </a:r>
            <a:r>
              <a:rPr lang="cs-CZ" sz="1500" b="1" err="1">
                <a:solidFill>
                  <a:srgbClr val="3F3F41"/>
                </a:solidFill>
              </a:rPr>
              <a:t>Soil</a:t>
            </a:r>
            <a:endParaRPr lang="cs-CZ" sz="1500" b="1">
              <a:solidFill>
                <a:srgbClr val="3F3F41"/>
              </a:solidFill>
            </a:endParaRPr>
          </a:p>
          <a:p>
            <a:pPr algn="l"/>
            <a:r>
              <a:rPr lang="cs-CZ" sz="1500" b="1">
                <a:solidFill>
                  <a:srgbClr val="3F3F41"/>
                </a:solidFill>
              </a:rPr>
              <a:t>Horizon </a:t>
            </a:r>
            <a:r>
              <a:rPr lang="cs-CZ" sz="1500" b="1" err="1">
                <a:solidFill>
                  <a:srgbClr val="3F3F41"/>
                </a:solidFill>
              </a:rPr>
              <a:t>Europe</a:t>
            </a:r>
            <a:r>
              <a:rPr lang="cs-CZ" sz="1500" b="1">
                <a:solidFill>
                  <a:srgbClr val="3F3F41"/>
                </a:solidFill>
              </a:rPr>
              <a:t> </a:t>
            </a:r>
            <a:r>
              <a:rPr lang="cs-CZ" sz="1500" b="1" err="1">
                <a:solidFill>
                  <a:srgbClr val="3F3F41"/>
                </a:solidFill>
              </a:rPr>
              <a:t>projects</a:t>
            </a:r>
            <a:r>
              <a:rPr lang="cs-CZ" sz="1500" b="1">
                <a:solidFill>
                  <a:srgbClr val="3F3F41"/>
                </a:solidFill>
              </a:rPr>
              <a:t> </a:t>
            </a:r>
            <a:r>
              <a:rPr lang="cs-CZ" sz="1500" b="1" err="1">
                <a:solidFill>
                  <a:srgbClr val="3F3F41"/>
                </a:solidFill>
              </a:rPr>
              <a:t>with</a:t>
            </a:r>
            <a:r>
              <a:rPr lang="cs-CZ" sz="1500" b="1">
                <a:solidFill>
                  <a:srgbClr val="3F3F41"/>
                </a:solidFill>
              </a:rPr>
              <a:t> </a:t>
            </a:r>
          </a:p>
          <a:p>
            <a:pPr algn="l"/>
            <a:r>
              <a:rPr lang="cs-CZ" sz="1500" b="1" u="sng">
                <a:solidFill>
                  <a:srgbClr val="3F3F41"/>
                </a:solidFill>
              </a:rPr>
              <a:t>data</a:t>
            </a:r>
            <a:r>
              <a:rPr lang="cs-CZ" sz="1500" b="1">
                <a:solidFill>
                  <a:srgbClr val="3F3F41"/>
                </a:solidFill>
              </a:rPr>
              <a:t>, </a:t>
            </a:r>
            <a:r>
              <a:rPr lang="cs-CZ" sz="1500" b="1" u="sng" err="1">
                <a:solidFill>
                  <a:srgbClr val="3F3F41"/>
                </a:solidFill>
              </a:rPr>
              <a:t>knowledge</a:t>
            </a:r>
            <a:r>
              <a:rPr lang="cs-CZ" sz="1500" b="1">
                <a:solidFill>
                  <a:srgbClr val="3F3F41"/>
                </a:solidFill>
              </a:rPr>
              <a:t> and </a:t>
            </a:r>
            <a:r>
              <a:rPr lang="cs-CZ" sz="1500" b="1" u="sng" err="1">
                <a:solidFill>
                  <a:srgbClr val="3F3F41"/>
                </a:solidFill>
              </a:rPr>
              <a:t>wishes</a:t>
            </a:r>
            <a:endParaRPr lang="cs-CZ" sz="1500" b="1" u="sng">
              <a:solidFill>
                <a:srgbClr val="3F3F41"/>
              </a:solidFill>
            </a:endParaRPr>
          </a:p>
        </p:txBody>
      </p:sp>
      <p:sp>
        <p:nvSpPr>
          <p:cNvPr id="159" name="Ovál 16">
            <a:extLst>
              <a:ext uri="{FF2B5EF4-FFF2-40B4-BE49-F238E27FC236}">
                <a16:creationId xmlns:a16="http://schemas.microsoft.com/office/drawing/2014/main" id="{83C8E812-A471-3693-2089-18B8D0C034ED}"/>
              </a:ext>
            </a:extLst>
          </p:cNvPr>
          <p:cNvSpPr/>
          <p:nvPr/>
        </p:nvSpPr>
        <p:spPr>
          <a:xfrm>
            <a:off x="8333857" y="4096536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61" name="Ovál 17">
            <a:extLst>
              <a:ext uri="{FF2B5EF4-FFF2-40B4-BE49-F238E27FC236}">
                <a16:creationId xmlns:a16="http://schemas.microsoft.com/office/drawing/2014/main" id="{FCA3AC92-132E-A93C-3862-866218B38201}"/>
              </a:ext>
            </a:extLst>
          </p:cNvPr>
          <p:cNvSpPr/>
          <p:nvPr/>
        </p:nvSpPr>
        <p:spPr>
          <a:xfrm>
            <a:off x="8841505" y="4075460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63" name="Ovál 18">
            <a:extLst>
              <a:ext uri="{FF2B5EF4-FFF2-40B4-BE49-F238E27FC236}">
                <a16:creationId xmlns:a16="http://schemas.microsoft.com/office/drawing/2014/main" id="{FAB4F017-08AC-8A14-6E54-D475CC0909BC}"/>
              </a:ext>
            </a:extLst>
          </p:cNvPr>
          <p:cNvSpPr/>
          <p:nvPr/>
        </p:nvSpPr>
        <p:spPr>
          <a:xfrm>
            <a:off x="8608101" y="3737656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65" name="Ovál 19">
            <a:extLst>
              <a:ext uri="{FF2B5EF4-FFF2-40B4-BE49-F238E27FC236}">
                <a16:creationId xmlns:a16="http://schemas.microsoft.com/office/drawing/2014/main" id="{19604EC7-820A-8718-7D5D-C69C742F68EB}"/>
              </a:ext>
            </a:extLst>
          </p:cNvPr>
          <p:cNvSpPr/>
          <p:nvPr/>
        </p:nvSpPr>
        <p:spPr>
          <a:xfrm>
            <a:off x="8399572" y="5113484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67" name="Ovál 20">
            <a:extLst>
              <a:ext uri="{FF2B5EF4-FFF2-40B4-BE49-F238E27FC236}">
                <a16:creationId xmlns:a16="http://schemas.microsoft.com/office/drawing/2014/main" id="{91B0B2D8-9B6C-E944-6965-284BAC2EF41E}"/>
              </a:ext>
            </a:extLst>
          </p:cNvPr>
          <p:cNvSpPr/>
          <p:nvPr/>
        </p:nvSpPr>
        <p:spPr>
          <a:xfrm>
            <a:off x="8804983" y="5155360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69" name="Ovál 21">
            <a:extLst>
              <a:ext uri="{FF2B5EF4-FFF2-40B4-BE49-F238E27FC236}">
                <a16:creationId xmlns:a16="http://schemas.microsoft.com/office/drawing/2014/main" id="{FAD9304F-F51D-D30A-A973-18A5CF8C6651}"/>
              </a:ext>
            </a:extLst>
          </p:cNvPr>
          <p:cNvSpPr/>
          <p:nvPr/>
        </p:nvSpPr>
        <p:spPr>
          <a:xfrm>
            <a:off x="9339144" y="3981263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71" name="Ovál 22">
            <a:extLst>
              <a:ext uri="{FF2B5EF4-FFF2-40B4-BE49-F238E27FC236}">
                <a16:creationId xmlns:a16="http://schemas.microsoft.com/office/drawing/2014/main" id="{CB086E34-1C43-7A22-9B49-010D7F75FCD2}"/>
              </a:ext>
            </a:extLst>
          </p:cNvPr>
          <p:cNvSpPr/>
          <p:nvPr/>
        </p:nvSpPr>
        <p:spPr>
          <a:xfrm>
            <a:off x="9033635" y="3690209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73" name="Ovál 23">
            <a:extLst>
              <a:ext uri="{FF2B5EF4-FFF2-40B4-BE49-F238E27FC236}">
                <a16:creationId xmlns:a16="http://schemas.microsoft.com/office/drawing/2014/main" id="{026F4964-B854-E4C7-2A63-E3AF5EC91224}"/>
              </a:ext>
            </a:extLst>
          </p:cNvPr>
          <p:cNvSpPr/>
          <p:nvPr/>
        </p:nvSpPr>
        <p:spPr>
          <a:xfrm>
            <a:off x="9702093" y="4075460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75" name="Ovál 24">
            <a:extLst>
              <a:ext uri="{FF2B5EF4-FFF2-40B4-BE49-F238E27FC236}">
                <a16:creationId xmlns:a16="http://schemas.microsoft.com/office/drawing/2014/main" id="{9B06526D-5754-57F3-C1C4-D841211ED4FC}"/>
              </a:ext>
            </a:extLst>
          </p:cNvPr>
          <p:cNvSpPr/>
          <p:nvPr/>
        </p:nvSpPr>
        <p:spPr>
          <a:xfrm>
            <a:off x="9218393" y="5135131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77" name="Ovál 25">
            <a:extLst>
              <a:ext uri="{FF2B5EF4-FFF2-40B4-BE49-F238E27FC236}">
                <a16:creationId xmlns:a16="http://schemas.microsoft.com/office/drawing/2014/main" id="{EF732D36-9192-AB06-0603-9A0BCC5BE6C6}"/>
              </a:ext>
            </a:extLst>
          </p:cNvPr>
          <p:cNvSpPr/>
          <p:nvPr/>
        </p:nvSpPr>
        <p:spPr>
          <a:xfrm>
            <a:off x="9614913" y="5176583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79" name="Ovál 26">
            <a:extLst>
              <a:ext uri="{FF2B5EF4-FFF2-40B4-BE49-F238E27FC236}">
                <a16:creationId xmlns:a16="http://schemas.microsoft.com/office/drawing/2014/main" id="{DBDF266C-2E86-CCD3-0CDE-692C67D9576F}"/>
              </a:ext>
            </a:extLst>
          </p:cNvPr>
          <p:cNvSpPr/>
          <p:nvPr/>
        </p:nvSpPr>
        <p:spPr>
          <a:xfrm>
            <a:off x="10013757" y="5125285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81" name="Ovál 27">
            <a:extLst>
              <a:ext uri="{FF2B5EF4-FFF2-40B4-BE49-F238E27FC236}">
                <a16:creationId xmlns:a16="http://schemas.microsoft.com/office/drawing/2014/main" id="{C0CDBEB3-3A42-A0FC-F1DC-B75D62F10428}"/>
              </a:ext>
            </a:extLst>
          </p:cNvPr>
          <p:cNvSpPr/>
          <p:nvPr/>
        </p:nvSpPr>
        <p:spPr>
          <a:xfrm>
            <a:off x="10410277" y="5132307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83" name="Ovál 28">
            <a:extLst>
              <a:ext uri="{FF2B5EF4-FFF2-40B4-BE49-F238E27FC236}">
                <a16:creationId xmlns:a16="http://schemas.microsoft.com/office/drawing/2014/main" id="{9C39E077-5F0E-1682-88F5-854C22963AEF}"/>
              </a:ext>
            </a:extLst>
          </p:cNvPr>
          <p:cNvSpPr/>
          <p:nvPr/>
        </p:nvSpPr>
        <p:spPr>
          <a:xfrm>
            <a:off x="10928004" y="4747428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85" name="Ovál 29">
            <a:extLst>
              <a:ext uri="{FF2B5EF4-FFF2-40B4-BE49-F238E27FC236}">
                <a16:creationId xmlns:a16="http://schemas.microsoft.com/office/drawing/2014/main" id="{F9FD3BFE-E310-38F8-1BAE-C6EF6BBB2D05}"/>
              </a:ext>
            </a:extLst>
          </p:cNvPr>
          <p:cNvSpPr/>
          <p:nvPr/>
        </p:nvSpPr>
        <p:spPr>
          <a:xfrm>
            <a:off x="9410193" y="3538517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87" name="Ovál 30">
            <a:extLst>
              <a:ext uri="{FF2B5EF4-FFF2-40B4-BE49-F238E27FC236}">
                <a16:creationId xmlns:a16="http://schemas.microsoft.com/office/drawing/2014/main" id="{9558FB28-59C5-0AB0-A98F-C201ACD36649}"/>
              </a:ext>
            </a:extLst>
          </p:cNvPr>
          <p:cNvSpPr/>
          <p:nvPr/>
        </p:nvSpPr>
        <p:spPr>
          <a:xfrm>
            <a:off x="10777153" y="5257484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89" name="Ovál 31">
            <a:extLst>
              <a:ext uri="{FF2B5EF4-FFF2-40B4-BE49-F238E27FC236}">
                <a16:creationId xmlns:a16="http://schemas.microsoft.com/office/drawing/2014/main" id="{B91289EB-C8DF-53E8-1ED6-1077DA54DEBC}"/>
              </a:ext>
            </a:extLst>
          </p:cNvPr>
          <p:cNvSpPr/>
          <p:nvPr/>
        </p:nvSpPr>
        <p:spPr>
          <a:xfrm>
            <a:off x="11160111" y="5017100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91" name="Ovál 32">
            <a:extLst>
              <a:ext uri="{FF2B5EF4-FFF2-40B4-BE49-F238E27FC236}">
                <a16:creationId xmlns:a16="http://schemas.microsoft.com/office/drawing/2014/main" id="{86057B3A-2351-57B4-2176-AA1901564E23}"/>
              </a:ext>
            </a:extLst>
          </p:cNvPr>
          <p:cNvSpPr/>
          <p:nvPr/>
        </p:nvSpPr>
        <p:spPr>
          <a:xfrm>
            <a:off x="11136916" y="4459428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93" name="Ovál 33">
            <a:extLst>
              <a:ext uri="{FF2B5EF4-FFF2-40B4-BE49-F238E27FC236}">
                <a16:creationId xmlns:a16="http://schemas.microsoft.com/office/drawing/2014/main" id="{9F985D5F-A642-9DAB-C796-319D65CC479C}"/>
              </a:ext>
            </a:extLst>
          </p:cNvPr>
          <p:cNvSpPr/>
          <p:nvPr/>
        </p:nvSpPr>
        <p:spPr>
          <a:xfrm>
            <a:off x="10885149" y="4106163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95" name="Ovál 34">
            <a:extLst>
              <a:ext uri="{FF2B5EF4-FFF2-40B4-BE49-F238E27FC236}">
                <a16:creationId xmlns:a16="http://schemas.microsoft.com/office/drawing/2014/main" id="{50A9183F-A777-8F13-1D90-356A87504BC4}"/>
              </a:ext>
            </a:extLst>
          </p:cNvPr>
          <p:cNvSpPr/>
          <p:nvPr/>
        </p:nvSpPr>
        <p:spPr>
          <a:xfrm>
            <a:off x="10554277" y="4068492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97" name="Ovál 35">
            <a:extLst>
              <a:ext uri="{FF2B5EF4-FFF2-40B4-BE49-F238E27FC236}">
                <a16:creationId xmlns:a16="http://schemas.microsoft.com/office/drawing/2014/main" id="{7DF4D472-4431-1756-818D-FA9F58C5F91C}"/>
              </a:ext>
            </a:extLst>
          </p:cNvPr>
          <p:cNvSpPr/>
          <p:nvPr/>
        </p:nvSpPr>
        <p:spPr>
          <a:xfrm>
            <a:off x="10140479" y="4112161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199" name="Ovál 36">
            <a:extLst>
              <a:ext uri="{FF2B5EF4-FFF2-40B4-BE49-F238E27FC236}">
                <a16:creationId xmlns:a16="http://schemas.microsoft.com/office/drawing/2014/main" id="{DEE3694A-E3DC-8524-104D-1BCC866CDAD2}"/>
              </a:ext>
            </a:extLst>
          </p:cNvPr>
          <p:cNvSpPr/>
          <p:nvPr/>
        </p:nvSpPr>
        <p:spPr>
          <a:xfrm>
            <a:off x="9739851" y="3734669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01" name="Ovál 37">
            <a:extLst>
              <a:ext uri="{FF2B5EF4-FFF2-40B4-BE49-F238E27FC236}">
                <a16:creationId xmlns:a16="http://schemas.microsoft.com/office/drawing/2014/main" id="{382ECD98-66AD-4D94-72F5-E7A98E7AC0F2}"/>
              </a:ext>
            </a:extLst>
          </p:cNvPr>
          <p:cNvSpPr/>
          <p:nvPr/>
        </p:nvSpPr>
        <p:spPr>
          <a:xfrm>
            <a:off x="10104605" y="3798724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03" name="Ovál 38">
            <a:extLst>
              <a:ext uri="{FF2B5EF4-FFF2-40B4-BE49-F238E27FC236}">
                <a16:creationId xmlns:a16="http://schemas.microsoft.com/office/drawing/2014/main" id="{188A8854-074D-98C9-3C71-F3888A277F9A}"/>
              </a:ext>
            </a:extLst>
          </p:cNvPr>
          <p:cNvSpPr/>
          <p:nvPr/>
        </p:nvSpPr>
        <p:spPr>
          <a:xfrm>
            <a:off x="9033635" y="5449484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05" name="Ovál 39">
            <a:extLst>
              <a:ext uri="{FF2B5EF4-FFF2-40B4-BE49-F238E27FC236}">
                <a16:creationId xmlns:a16="http://schemas.microsoft.com/office/drawing/2014/main" id="{A6C3A236-659D-5386-00AC-6F76B44F50FC}"/>
              </a:ext>
            </a:extLst>
          </p:cNvPr>
          <p:cNvSpPr/>
          <p:nvPr/>
        </p:nvSpPr>
        <p:spPr>
          <a:xfrm>
            <a:off x="10493173" y="3720355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07" name="Ovál 40">
            <a:extLst>
              <a:ext uri="{FF2B5EF4-FFF2-40B4-BE49-F238E27FC236}">
                <a16:creationId xmlns:a16="http://schemas.microsoft.com/office/drawing/2014/main" id="{2DF4D400-BBE0-5606-B58C-02C2057FB4CF}"/>
              </a:ext>
            </a:extLst>
          </p:cNvPr>
          <p:cNvSpPr/>
          <p:nvPr/>
        </p:nvSpPr>
        <p:spPr>
          <a:xfrm>
            <a:off x="10868521" y="3737656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09" name="Ovál 41">
            <a:extLst>
              <a:ext uri="{FF2B5EF4-FFF2-40B4-BE49-F238E27FC236}">
                <a16:creationId xmlns:a16="http://schemas.microsoft.com/office/drawing/2014/main" id="{D2DBE503-3D75-C80D-AA27-6198E21362CA}"/>
              </a:ext>
            </a:extLst>
          </p:cNvPr>
          <p:cNvSpPr/>
          <p:nvPr/>
        </p:nvSpPr>
        <p:spPr>
          <a:xfrm>
            <a:off x="11152005" y="5342273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11" name="Ovál 42">
            <a:extLst>
              <a:ext uri="{FF2B5EF4-FFF2-40B4-BE49-F238E27FC236}">
                <a16:creationId xmlns:a16="http://schemas.microsoft.com/office/drawing/2014/main" id="{9BD4004A-0A19-3B54-B9BB-43BC92F5087F}"/>
              </a:ext>
            </a:extLst>
          </p:cNvPr>
          <p:cNvSpPr/>
          <p:nvPr/>
        </p:nvSpPr>
        <p:spPr>
          <a:xfrm>
            <a:off x="11511904" y="5104672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13" name="Ovál 43">
            <a:extLst>
              <a:ext uri="{FF2B5EF4-FFF2-40B4-BE49-F238E27FC236}">
                <a16:creationId xmlns:a16="http://schemas.microsoft.com/office/drawing/2014/main" id="{F0CE9BF2-A2BB-0D86-FA95-CC8080DCEA44}"/>
              </a:ext>
            </a:extLst>
          </p:cNvPr>
          <p:cNvSpPr/>
          <p:nvPr/>
        </p:nvSpPr>
        <p:spPr>
          <a:xfrm>
            <a:off x="11488036" y="4703131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15" name="Ovál 44">
            <a:extLst>
              <a:ext uri="{FF2B5EF4-FFF2-40B4-BE49-F238E27FC236}">
                <a16:creationId xmlns:a16="http://schemas.microsoft.com/office/drawing/2014/main" id="{22B92B88-3F4B-3C2D-5B85-D7F5AAD85B14}"/>
              </a:ext>
            </a:extLst>
          </p:cNvPr>
          <p:cNvSpPr/>
          <p:nvPr/>
        </p:nvSpPr>
        <p:spPr>
          <a:xfrm>
            <a:off x="11458080" y="4269263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17" name="Ovál 45">
            <a:extLst>
              <a:ext uri="{FF2B5EF4-FFF2-40B4-BE49-F238E27FC236}">
                <a16:creationId xmlns:a16="http://schemas.microsoft.com/office/drawing/2014/main" id="{C9EC3CB3-1BF5-6A2D-882D-45700A75D842}"/>
              </a:ext>
            </a:extLst>
          </p:cNvPr>
          <p:cNvSpPr/>
          <p:nvPr/>
        </p:nvSpPr>
        <p:spPr>
          <a:xfrm>
            <a:off x="11223383" y="3978209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19" name="Ovál 46">
            <a:extLst>
              <a:ext uri="{FF2B5EF4-FFF2-40B4-BE49-F238E27FC236}">
                <a16:creationId xmlns:a16="http://schemas.microsoft.com/office/drawing/2014/main" id="{B261C1E0-2045-05A5-A8BF-896E98A51E55}"/>
              </a:ext>
            </a:extLst>
          </p:cNvPr>
          <p:cNvSpPr/>
          <p:nvPr/>
        </p:nvSpPr>
        <p:spPr>
          <a:xfrm>
            <a:off x="11573991" y="3905183"/>
            <a:ext cx="288000" cy="307311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21" name="Ovál 47">
            <a:extLst>
              <a:ext uri="{FF2B5EF4-FFF2-40B4-BE49-F238E27FC236}">
                <a16:creationId xmlns:a16="http://schemas.microsoft.com/office/drawing/2014/main" id="{0F667994-4560-AD19-C969-AAA218F88368}"/>
              </a:ext>
            </a:extLst>
          </p:cNvPr>
          <p:cNvSpPr/>
          <p:nvPr/>
        </p:nvSpPr>
        <p:spPr>
          <a:xfrm>
            <a:off x="11552684" y="5575948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23" name="Ovál 48">
            <a:extLst>
              <a:ext uri="{FF2B5EF4-FFF2-40B4-BE49-F238E27FC236}">
                <a16:creationId xmlns:a16="http://schemas.microsoft.com/office/drawing/2014/main" id="{E9CAAC62-E819-40C5-931D-7DC70F9A6F9C}"/>
              </a:ext>
            </a:extLst>
          </p:cNvPr>
          <p:cNvSpPr/>
          <p:nvPr/>
        </p:nvSpPr>
        <p:spPr>
          <a:xfrm>
            <a:off x="11201761" y="3611031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25" name="Ovál 49">
            <a:extLst>
              <a:ext uri="{FF2B5EF4-FFF2-40B4-BE49-F238E27FC236}">
                <a16:creationId xmlns:a16="http://schemas.microsoft.com/office/drawing/2014/main" id="{E1EDD128-7658-62F4-F0F8-109EF1CE055D}"/>
              </a:ext>
            </a:extLst>
          </p:cNvPr>
          <p:cNvSpPr/>
          <p:nvPr/>
        </p:nvSpPr>
        <p:spPr>
          <a:xfrm>
            <a:off x="11735193" y="4472953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27" name="Ovál 50">
            <a:extLst>
              <a:ext uri="{FF2B5EF4-FFF2-40B4-BE49-F238E27FC236}">
                <a16:creationId xmlns:a16="http://schemas.microsoft.com/office/drawing/2014/main" id="{620601B4-2CF8-3621-ACD4-7E228C0DB9A8}"/>
              </a:ext>
            </a:extLst>
          </p:cNvPr>
          <p:cNvSpPr/>
          <p:nvPr/>
        </p:nvSpPr>
        <p:spPr>
          <a:xfrm>
            <a:off x="8616173" y="5489465"/>
            <a:ext cx="288000" cy="288000"/>
          </a:xfrm>
          <a:prstGeom prst="ellipse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grpSp>
        <p:nvGrpSpPr>
          <p:cNvPr id="234" name="Skupina 129">
            <a:extLst>
              <a:ext uri="{FF2B5EF4-FFF2-40B4-BE49-F238E27FC236}">
                <a16:creationId xmlns:a16="http://schemas.microsoft.com/office/drawing/2014/main" id="{69DF1F36-DCF2-DE51-060F-EB603E765696}"/>
              </a:ext>
            </a:extLst>
          </p:cNvPr>
          <p:cNvGrpSpPr/>
          <p:nvPr/>
        </p:nvGrpSpPr>
        <p:grpSpPr>
          <a:xfrm>
            <a:off x="1329575" y="5561771"/>
            <a:ext cx="180000" cy="443986"/>
            <a:chOff x="1734015" y="6026184"/>
            <a:chExt cx="180000" cy="443986"/>
          </a:xfrm>
          <a:solidFill>
            <a:srgbClr val="A65538"/>
          </a:solidFill>
        </p:grpSpPr>
        <p:sp>
          <p:nvSpPr>
            <p:cNvPr id="229" name="Ovál 117">
              <a:extLst>
                <a:ext uri="{FF2B5EF4-FFF2-40B4-BE49-F238E27FC236}">
                  <a16:creationId xmlns:a16="http://schemas.microsoft.com/office/drawing/2014/main" id="{FBF8F44A-03E9-3FD5-68C0-441ACFC2C788}"/>
                </a:ext>
              </a:extLst>
            </p:cNvPr>
            <p:cNvSpPr/>
            <p:nvPr/>
          </p:nvSpPr>
          <p:spPr>
            <a:xfrm>
              <a:off x="1734015" y="6026184"/>
              <a:ext cx="180000" cy="180000"/>
            </a:xfrm>
            <a:prstGeom prst="ellipse">
              <a:avLst/>
            </a:prstGeom>
            <a:grpFill/>
            <a:ln>
              <a:solidFill>
                <a:srgbClr val="6E3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cxnSp>
          <p:nvCxnSpPr>
            <p:cNvPr id="230" name="Přímá spojnice 119">
              <a:extLst>
                <a:ext uri="{FF2B5EF4-FFF2-40B4-BE49-F238E27FC236}">
                  <a16:creationId xmlns:a16="http://schemas.microsoft.com/office/drawing/2014/main" id="{EC43F772-4210-53AB-BE4C-5F37A4A59F07}"/>
                </a:ext>
              </a:extLst>
            </p:cNvPr>
            <p:cNvCxnSpPr>
              <a:cxnSpLocks/>
              <a:stCxn id="118" idx="4"/>
            </p:cNvCxnSpPr>
            <p:nvPr/>
          </p:nvCxnSpPr>
          <p:spPr>
            <a:xfrm>
              <a:off x="1824015" y="6206184"/>
              <a:ext cx="0" cy="160886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Přímá spojnice 120">
              <a:extLst>
                <a:ext uri="{FF2B5EF4-FFF2-40B4-BE49-F238E27FC236}">
                  <a16:creationId xmlns:a16="http://schemas.microsoft.com/office/drawing/2014/main" id="{78C3575E-C6CC-E916-4E22-F1AFCE63B014}"/>
                </a:ext>
              </a:extLst>
            </p:cNvPr>
            <p:cNvCxnSpPr/>
            <p:nvPr/>
          </p:nvCxnSpPr>
          <p:spPr>
            <a:xfrm flipH="1">
              <a:off x="1734015" y="6355659"/>
              <a:ext cx="90000" cy="114511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Přímá spojnice 123">
              <a:extLst>
                <a:ext uri="{FF2B5EF4-FFF2-40B4-BE49-F238E27FC236}">
                  <a16:creationId xmlns:a16="http://schemas.microsoft.com/office/drawing/2014/main" id="{DCF1B305-B2D6-9C7D-0DAB-0208877D29FE}"/>
                </a:ext>
              </a:extLst>
            </p:cNvPr>
            <p:cNvCxnSpPr/>
            <p:nvPr/>
          </p:nvCxnSpPr>
          <p:spPr>
            <a:xfrm>
              <a:off x="1824015" y="6357620"/>
              <a:ext cx="90000" cy="11255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Přímá spojnice 126">
              <a:extLst>
                <a:ext uri="{FF2B5EF4-FFF2-40B4-BE49-F238E27FC236}">
                  <a16:creationId xmlns:a16="http://schemas.microsoft.com/office/drawing/2014/main" id="{0AFB861F-E833-ABD5-B238-95B35258488B}"/>
                </a:ext>
              </a:extLst>
            </p:cNvPr>
            <p:cNvCxnSpPr/>
            <p:nvPr/>
          </p:nvCxnSpPr>
          <p:spPr>
            <a:xfrm>
              <a:off x="1734015" y="6251952"/>
              <a:ext cx="180000" cy="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Skupina 130">
            <a:extLst>
              <a:ext uri="{FF2B5EF4-FFF2-40B4-BE49-F238E27FC236}">
                <a16:creationId xmlns:a16="http://schemas.microsoft.com/office/drawing/2014/main" id="{07F7EC15-5BE8-D954-06CA-DFDFE84C7BFE}"/>
              </a:ext>
            </a:extLst>
          </p:cNvPr>
          <p:cNvGrpSpPr/>
          <p:nvPr/>
        </p:nvGrpSpPr>
        <p:grpSpPr>
          <a:xfrm>
            <a:off x="1550716" y="5749985"/>
            <a:ext cx="180000" cy="443986"/>
            <a:chOff x="1734015" y="6026184"/>
            <a:chExt cx="180000" cy="443986"/>
          </a:xfrm>
          <a:solidFill>
            <a:srgbClr val="A65538"/>
          </a:solidFill>
        </p:grpSpPr>
        <p:sp>
          <p:nvSpPr>
            <p:cNvPr id="236" name="Ovál 131">
              <a:extLst>
                <a:ext uri="{FF2B5EF4-FFF2-40B4-BE49-F238E27FC236}">
                  <a16:creationId xmlns:a16="http://schemas.microsoft.com/office/drawing/2014/main" id="{11636913-BA9C-A0DA-589D-7F65E6D279F1}"/>
                </a:ext>
              </a:extLst>
            </p:cNvPr>
            <p:cNvSpPr/>
            <p:nvPr/>
          </p:nvSpPr>
          <p:spPr>
            <a:xfrm>
              <a:off x="1734015" y="6026184"/>
              <a:ext cx="180000" cy="180000"/>
            </a:xfrm>
            <a:prstGeom prst="ellipse">
              <a:avLst/>
            </a:prstGeom>
            <a:grpFill/>
            <a:ln>
              <a:solidFill>
                <a:srgbClr val="6E3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cxnSp>
          <p:nvCxnSpPr>
            <p:cNvPr id="237" name="Přímá spojnice 132">
              <a:extLst>
                <a:ext uri="{FF2B5EF4-FFF2-40B4-BE49-F238E27FC236}">
                  <a16:creationId xmlns:a16="http://schemas.microsoft.com/office/drawing/2014/main" id="{B7B156AF-B71B-0388-44CD-FD7D6932867C}"/>
                </a:ext>
              </a:extLst>
            </p:cNvPr>
            <p:cNvCxnSpPr>
              <a:cxnSpLocks/>
              <a:stCxn id="132" idx="4"/>
            </p:cNvCxnSpPr>
            <p:nvPr/>
          </p:nvCxnSpPr>
          <p:spPr>
            <a:xfrm>
              <a:off x="1824015" y="6206184"/>
              <a:ext cx="0" cy="160886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133">
              <a:extLst>
                <a:ext uri="{FF2B5EF4-FFF2-40B4-BE49-F238E27FC236}">
                  <a16:creationId xmlns:a16="http://schemas.microsoft.com/office/drawing/2014/main" id="{38B0131A-661A-8840-7ADD-114A7A09EBF3}"/>
                </a:ext>
              </a:extLst>
            </p:cNvPr>
            <p:cNvCxnSpPr/>
            <p:nvPr/>
          </p:nvCxnSpPr>
          <p:spPr>
            <a:xfrm flipH="1">
              <a:off x="1734015" y="6355659"/>
              <a:ext cx="90000" cy="114511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Přímá spojnice 134">
              <a:extLst>
                <a:ext uri="{FF2B5EF4-FFF2-40B4-BE49-F238E27FC236}">
                  <a16:creationId xmlns:a16="http://schemas.microsoft.com/office/drawing/2014/main" id="{3B5BA7BC-23AB-3F97-43D3-1121D9B865EA}"/>
                </a:ext>
              </a:extLst>
            </p:cNvPr>
            <p:cNvCxnSpPr/>
            <p:nvPr/>
          </p:nvCxnSpPr>
          <p:spPr>
            <a:xfrm>
              <a:off x="1824015" y="6357620"/>
              <a:ext cx="90000" cy="11255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Přímá spojnice 135">
              <a:extLst>
                <a:ext uri="{FF2B5EF4-FFF2-40B4-BE49-F238E27FC236}">
                  <a16:creationId xmlns:a16="http://schemas.microsoft.com/office/drawing/2014/main" id="{9BBD8E35-399C-2F31-E2CC-14997C179375}"/>
                </a:ext>
              </a:extLst>
            </p:cNvPr>
            <p:cNvCxnSpPr/>
            <p:nvPr/>
          </p:nvCxnSpPr>
          <p:spPr>
            <a:xfrm>
              <a:off x="1734015" y="6251952"/>
              <a:ext cx="180000" cy="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Skupina 136">
            <a:extLst>
              <a:ext uri="{FF2B5EF4-FFF2-40B4-BE49-F238E27FC236}">
                <a16:creationId xmlns:a16="http://schemas.microsoft.com/office/drawing/2014/main" id="{B61BB695-C919-AFF7-20EE-4AD8AA975B0B}"/>
              </a:ext>
            </a:extLst>
          </p:cNvPr>
          <p:cNvGrpSpPr/>
          <p:nvPr/>
        </p:nvGrpSpPr>
        <p:grpSpPr>
          <a:xfrm>
            <a:off x="1780532" y="5546490"/>
            <a:ext cx="180000" cy="443986"/>
            <a:chOff x="1734015" y="6026184"/>
            <a:chExt cx="180000" cy="443986"/>
          </a:xfrm>
          <a:solidFill>
            <a:srgbClr val="A65538"/>
          </a:solidFill>
        </p:grpSpPr>
        <p:sp>
          <p:nvSpPr>
            <p:cNvPr id="243" name="Ovál 137">
              <a:extLst>
                <a:ext uri="{FF2B5EF4-FFF2-40B4-BE49-F238E27FC236}">
                  <a16:creationId xmlns:a16="http://schemas.microsoft.com/office/drawing/2014/main" id="{627FEC11-B148-D9ED-07F9-2FBAB3F151B8}"/>
                </a:ext>
              </a:extLst>
            </p:cNvPr>
            <p:cNvSpPr/>
            <p:nvPr/>
          </p:nvSpPr>
          <p:spPr>
            <a:xfrm>
              <a:off x="1734015" y="6026184"/>
              <a:ext cx="180000" cy="180000"/>
            </a:xfrm>
            <a:prstGeom prst="ellipse">
              <a:avLst/>
            </a:prstGeom>
            <a:grpFill/>
            <a:ln>
              <a:solidFill>
                <a:srgbClr val="6E3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cxnSp>
          <p:nvCxnSpPr>
            <p:cNvPr id="244" name="Přímá spojnice 138">
              <a:extLst>
                <a:ext uri="{FF2B5EF4-FFF2-40B4-BE49-F238E27FC236}">
                  <a16:creationId xmlns:a16="http://schemas.microsoft.com/office/drawing/2014/main" id="{07994177-53C7-48B6-0217-ED329753CFF2}"/>
                </a:ext>
              </a:extLst>
            </p:cNvPr>
            <p:cNvCxnSpPr>
              <a:cxnSpLocks/>
              <a:stCxn id="138" idx="4"/>
            </p:cNvCxnSpPr>
            <p:nvPr/>
          </p:nvCxnSpPr>
          <p:spPr>
            <a:xfrm>
              <a:off x="1824015" y="6206184"/>
              <a:ext cx="0" cy="160886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Přímá spojnice 139">
              <a:extLst>
                <a:ext uri="{FF2B5EF4-FFF2-40B4-BE49-F238E27FC236}">
                  <a16:creationId xmlns:a16="http://schemas.microsoft.com/office/drawing/2014/main" id="{101825D9-3214-E2C2-7AB0-528F431EA7D6}"/>
                </a:ext>
              </a:extLst>
            </p:cNvPr>
            <p:cNvCxnSpPr/>
            <p:nvPr/>
          </p:nvCxnSpPr>
          <p:spPr>
            <a:xfrm flipH="1">
              <a:off x="1734015" y="6355659"/>
              <a:ext cx="90000" cy="114511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Přímá spojnice 140">
              <a:extLst>
                <a:ext uri="{FF2B5EF4-FFF2-40B4-BE49-F238E27FC236}">
                  <a16:creationId xmlns:a16="http://schemas.microsoft.com/office/drawing/2014/main" id="{A5617C3A-71F5-353B-727E-AB690B820054}"/>
                </a:ext>
              </a:extLst>
            </p:cNvPr>
            <p:cNvCxnSpPr/>
            <p:nvPr/>
          </p:nvCxnSpPr>
          <p:spPr>
            <a:xfrm>
              <a:off x="1824015" y="6357620"/>
              <a:ext cx="90000" cy="11255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Přímá spojnice 141">
              <a:extLst>
                <a:ext uri="{FF2B5EF4-FFF2-40B4-BE49-F238E27FC236}">
                  <a16:creationId xmlns:a16="http://schemas.microsoft.com/office/drawing/2014/main" id="{FCAEC04C-BD1A-AD07-009E-561BAA1CDC8E}"/>
                </a:ext>
              </a:extLst>
            </p:cNvPr>
            <p:cNvCxnSpPr/>
            <p:nvPr/>
          </p:nvCxnSpPr>
          <p:spPr>
            <a:xfrm>
              <a:off x="1734015" y="6251952"/>
              <a:ext cx="180000" cy="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Skupina 142">
            <a:extLst>
              <a:ext uri="{FF2B5EF4-FFF2-40B4-BE49-F238E27FC236}">
                <a16:creationId xmlns:a16="http://schemas.microsoft.com/office/drawing/2014/main" id="{CF02D41F-7523-BE0C-7623-650367837E84}"/>
              </a:ext>
            </a:extLst>
          </p:cNvPr>
          <p:cNvGrpSpPr/>
          <p:nvPr/>
        </p:nvGrpSpPr>
        <p:grpSpPr>
          <a:xfrm>
            <a:off x="2003907" y="5741453"/>
            <a:ext cx="180000" cy="443986"/>
            <a:chOff x="1734015" y="6026184"/>
            <a:chExt cx="180000" cy="443986"/>
          </a:xfrm>
          <a:solidFill>
            <a:srgbClr val="A65538"/>
          </a:solidFill>
        </p:grpSpPr>
        <p:sp>
          <p:nvSpPr>
            <p:cNvPr id="250" name="Ovál 143">
              <a:extLst>
                <a:ext uri="{FF2B5EF4-FFF2-40B4-BE49-F238E27FC236}">
                  <a16:creationId xmlns:a16="http://schemas.microsoft.com/office/drawing/2014/main" id="{041000DF-9B6F-E055-48E8-9DE82EF829E9}"/>
                </a:ext>
              </a:extLst>
            </p:cNvPr>
            <p:cNvSpPr/>
            <p:nvPr/>
          </p:nvSpPr>
          <p:spPr>
            <a:xfrm>
              <a:off x="1734015" y="6026184"/>
              <a:ext cx="180000" cy="180000"/>
            </a:xfrm>
            <a:prstGeom prst="ellipse">
              <a:avLst/>
            </a:prstGeom>
            <a:grpFill/>
            <a:ln>
              <a:solidFill>
                <a:srgbClr val="6E3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cxnSp>
          <p:nvCxnSpPr>
            <p:cNvPr id="251" name="Přímá spojnice 144">
              <a:extLst>
                <a:ext uri="{FF2B5EF4-FFF2-40B4-BE49-F238E27FC236}">
                  <a16:creationId xmlns:a16="http://schemas.microsoft.com/office/drawing/2014/main" id="{C0195E43-3FB4-9D42-73E9-F95B9BC1B361}"/>
                </a:ext>
              </a:extLst>
            </p:cNvPr>
            <p:cNvCxnSpPr>
              <a:cxnSpLocks/>
              <a:stCxn id="144" idx="4"/>
            </p:cNvCxnSpPr>
            <p:nvPr/>
          </p:nvCxnSpPr>
          <p:spPr>
            <a:xfrm>
              <a:off x="1824015" y="6206184"/>
              <a:ext cx="0" cy="160886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Přímá spojnice 145">
              <a:extLst>
                <a:ext uri="{FF2B5EF4-FFF2-40B4-BE49-F238E27FC236}">
                  <a16:creationId xmlns:a16="http://schemas.microsoft.com/office/drawing/2014/main" id="{3A1782FB-45A1-8756-4DFF-A3D598B4681F}"/>
                </a:ext>
              </a:extLst>
            </p:cNvPr>
            <p:cNvCxnSpPr/>
            <p:nvPr/>
          </p:nvCxnSpPr>
          <p:spPr>
            <a:xfrm flipH="1">
              <a:off x="1734015" y="6355659"/>
              <a:ext cx="90000" cy="114511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Přímá spojnice 146">
              <a:extLst>
                <a:ext uri="{FF2B5EF4-FFF2-40B4-BE49-F238E27FC236}">
                  <a16:creationId xmlns:a16="http://schemas.microsoft.com/office/drawing/2014/main" id="{4604E64F-66ED-FB64-B46B-EDA99AC1CD64}"/>
                </a:ext>
              </a:extLst>
            </p:cNvPr>
            <p:cNvCxnSpPr/>
            <p:nvPr/>
          </p:nvCxnSpPr>
          <p:spPr>
            <a:xfrm>
              <a:off x="1824015" y="6357620"/>
              <a:ext cx="90000" cy="11255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Přímá spojnice 147">
              <a:extLst>
                <a:ext uri="{FF2B5EF4-FFF2-40B4-BE49-F238E27FC236}">
                  <a16:creationId xmlns:a16="http://schemas.microsoft.com/office/drawing/2014/main" id="{337CD5D8-6AE5-11D6-109C-831DC856934E}"/>
                </a:ext>
              </a:extLst>
            </p:cNvPr>
            <p:cNvCxnSpPr/>
            <p:nvPr/>
          </p:nvCxnSpPr>
          <p:spPr>
            <a:xfrm>
              <a:off x="1734015" y="6251952"/>
              <a:ext cx="180000" cy="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Skupina 148">
            <a:extLst>
              <a:ext uri="{FF2B5EF4-FFF2-40B4-BE49-F238E27FC236}">
                <a16:creationId xmlns:a16="http://schemas.microsoft.com/office/drawing/2014/main" id="{6E289E9D-4E6A-7101-C220-3F79929034F0}"/>
              </a:ext>
            </a:extLst>
          </p:cNvPr>
          <p:cNvGrpSpPr/>
          <p:nvPr/>
        </p:nvGrpSpPr>
        <p:grpSpPr>
          <a:xfrm>
            <a:off x="2235665" y="5557145"/>
            <a:ext cx="180000" cy="443986"/>
            <a:chOff x="1734015" y="6026184"/>
            <a:chExt cx="180000" cy="443986"/>
          </a:xfrm>
          <a:solidFill>
            <a:srgbClr val="A65538"/>
          </a:solidFill>
        </p:grpSpPr>
        <p:sp>
          <p:nvSpPr>
            <p:cNvPr id="257" name="Ovál 149">
              <a:extLst>
                <a:ext uri="{FF2B5EF4-FFF2-40B4-BE49-F238E27FC236}">
                  <a16:creationId xmlns:a16="http://schemas.microsoft.com/office/drawing/2014/main" id="{FF31E2B0-23BE-796A-056C-0F9C8F7CC2F8}"/>
                </a:ext>
              </a:extLst>
            </p:cNvPr>
            <p:cNvSpPr/>
            <p:nvPr/>
          </p:nvSpPr>
          <p:spPr>
            <a:xfrm>
              <a:off x="1734015" y="6026184"/>
              <a:ext cx="180000" cy="180000"/>
            </a:xfrm>
            <a:prstGeom prst="ellipse">
              <a:avLst/>
            </a:prstGeom>
            <a:grpFill/>
            <a:ln>
              <a:solidFill>
                <a:srgbClr val="6E3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cxnSp>
          <p:nvCxnSpPr>
            <p:cNvPr id="258" name="Přímá spojnice 150">
              <a:extLst>
                <a:ext uri="{FF2B5EF4-FFF2-40B4-BE49-F238E27FC236}">
                  <a16:creationId xmlns:a16="http://schemas.microsoft.com/office/drawing/2014/main" id="{93BBCF01-9EE5-8A6F-CB8D-C045BFC3DB1C}"/>
                </a:ext>
              </a:extLst>
            </p:cNvPr>
            <p:cNvCxnSpPr>
              <a:cxnSpLocks/>
              <a:stCxn id="150" idx="4"/>
            </p:cNvCxnSpPr>
            <p:nvPr/>
          </p:nvCxnSpPr>
          <p:spPr>
            <a:xfrm>
              <a:off x="1824015" y="6206184"/>
              <a:ext cx="0" cy="160886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Přímá spojnice 151">
              <a:extLst>
                <a:ext uri="{FF2B5EF4-FFF2-40B4-BE49-F238E27FC236}">
                  <a16:creationId xmlns:a16="http://schemas.microsoft.com/office/drawing/2014/main" id="{4DA5A573-D5F8-1878-4820-955728069EAF}"/>
                </a:ext>
              </a:extLst>
            </p:cNvPr>
            <p:cNvCxnSpPr/>
            <p:nvPr/>
          </p:nvCxnSpPr>
          <p:spPr>
            <a:xfrm flipH="1">
              <a:off x="1734015" y="6355659"/>
              <a:ext cx="90000" cy="114511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Přímá spojnice 152">
              <a:extLst>
                <a:ext uri="{FF2B5EF4-FFF2-40B4-BE49-F238E27FC236}">
                  <a16:creationId xmlns:a16="http://schemas.microsoft.com/office/drawing/2014/main" id="{0BB19445-23E6-AC4A-B831-D459ACF2D72C}"/>
                </a:ext>
              </a:extLst>
            </p:cNvPr>
            <p:cNvCxnSpPr/>
            <p:nvPr/>
          </p:nvCxnSpPr>
          <p:spPr>
            <a:xfrm>
              <a:off x="1824015" y="6357620"/>
              <a:ext cx="90000" cy="11255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Přímá spojnice 153">
              <a:extLst>
                <a:ext uri="{FF2B5EF4-FFF2-40B4-BE49-F238E27FC236}">
                  <a16:creationId xmlns:a16="http://schemas.microsoft.com/office/drawing/2014/main" id="{78894306-D6DE-5852-6018-C98CB140BBCE}"/>
                </a:ext>
              </a:extLst>
            </p:cNvPr>
            <p:cNvCxnSpPr/>
            <p:nvPr/>
          </p:nvCxnSpPr>
          <p:spPr>
            <a:xfrm>
              <a:off x="1734015" y="6251952"/>
              <a:ext cx="180000" cy="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Skupina 154">
            <a:extLst>
              <a:ext uri="{FF2B5EF4-FFF2-40B4-BE49-F238E27FC236}">
                <a16:creationId xmlns:a16="http://schemas.microsoft.com/office/drawing/2014/main" id="{94A2D38A-AA7B-26F4-6119-771CCD05CC2A}"/>
              </a:ext>
            </a:extLst>
          </p:cNvPr>
          <p:cNvGrpSpPr/>
          <p:nvPr/>
        </p:nvGrpSpPr>
        <p:grpSpPr>
          <a:xfrm>
            <a:off x="2453116" y="5745229"/>
            <a:ext cx="180000" cy="443986"/>
            <a:chOff x="1734015" y="6026184"/>
            <a:chExt cx="180000" cy="443986"/>
          </a:xfrm>
          <a:solidFill>
            <a:srgbClr val="A65538"/>
          </a:solidFill>
        </p:grpSpPr>
        <p:sp>
          <p:nvSpPr>
            <p:cNvPr id="264" name="Ovál 155">
              <a:extLst>
                <a:ext uri="{FF2B5EF4-FFF2-40B4-BE49-F238E27FC236}">
                  <a16:creationId xmlns:a16="http://schemas.microsoft.com/office/drawing/2014/main" id="{3395AE5E-91B5-21B2-EBD2-ECCFA3715DA0}"/>
                </a:ext>
              </a:extLst>
            </p:cNvPr>
            <p:cNvSpPr/>
            <p:nvPr/>
          </p:nvSpPr>
          <p:spPr>
            <a:xfrm>
              <a:off x="1734015" y="6026184"/>
              <a:ext cx="180000" cy="180000"/>
            </a:xfrm>
            <a:prstGeom prst="ellipse">
              <a:avLst/>
            </a:prstGeom>
            <a:grpFill/>
            <a:ln>
              <a:solidFill>
                <a:srgbClr val="6E3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cxnSp>
          <p:nvCxnSpPr>
            <p:cNvPr id="265" name="Přímá spojnice 156">
              <a:extLst>
                <a:ext uri="{FF2B5EF4-FFF2-40B4-BE49-F238E27FC236}">
                  <a16:creationId xmlns:a16="http://schemas.microsoft.com/office/drawing/2014/main" id="{5E22270E-6600-814B-3564-BB7C6D8C3342}"/>
                </a:ext>
              </a:extLst>
            </p:cNvPr>
            <p:cNvCxnSpPr>
              <a:cxnSpLocks/>
              <a:stCxn id="156" idx="4"/>
            </p:cNvCxnSpPr>
            <p:nvPr/>
          </p:nvCxnSpPr>
          <p:spPr>
            <a:xfrm>
              <a:off x="1824015" y="6206184"/>
              <a:ext cx="0" cy="160886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Přímá spojnice 157">
              <a:extLst>
                <a:ext uri="{FF2B5EF4-FFF2-40B4-BE49-F238E27FC236}">
                  <a16:creationId xmlns:a16="http://schemas.microsoft.com/office/drawing/2014/main" id="{EBE32B54-3773-FB68-BAE1-F8169FBC7C8E}"/>
                </a:ext>
              </a:extLst>
            </p:cNvPr>
            <p:cNvCxnSpPr/>
            <p:nvPr/>
          </p:nvCxnSpPr>
          <p:spPr>
            <a:xfrm flipH="1">
              <a:off x="1734015" y="6355659"/>
              <a:ext cx="90000" cy="114511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Přímá spojnice 158">
              <a:extLst>
                <a:ext uri="{FF2B5EF4-FFF2-40B4-BE49-F238E27FC236}">
                  <a16:creationId xmlns:a16="http://schemas.microsoft.com/office/drawing/2014/main" id="{0A945DEE-B072-D799-78AC-4BBCFEC16C98}"/>
                </a:ext>
              </a:extLst>
            </p:cNvPr>
            <p:cNvCxnSpPr/>
            <p:nvPr/>
          </p:nvCxnSpPr>
          <p:spPr>
            <a:xfrm>
              <a:off x="1824015" y="6357620"/>
              <a:ext cx="90000" cy="11255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Přímá spojnice 159">
              <a:extLst>
                <a:ext uri="{FF2B5EF4-FFF2-40B4-BE49-F238E27FC236}">
                  <a16:creationId xmlns:a16="http://schemas.microsoft.com/office/drawing/2014/main" id="{ECAB62D7-83B6-132F-FE31-B4070ADC220F}"/>
                </a:ext>
              </a:extLst>
            </p:cNvPr>
            <p:cNvCxnSpPr/>
            <p:nvPr/>
          </p:nvCxnSpPr>
          <p:spPr>
            <a:xfrm>
              <a:off x="1734015" y="6251952"/>
              <a:ext cx="180000" cy="0"/>
            </a:xfrm>
            <a:prstGeom prst="line">
              <a:avLst/>
            </a:prstGeom>
            <a:grpFill/>
            <a:ln w="19050">
              <a:solidFill>
                <a:srgbClr val="6E38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TextovéPole 160">
            <a:extLst>
              <a:ext uri="{FF2B5EF4-FFF2-40B4-BE49-F238E27FC236}">
                <a16:creationId xmlns:a16="http://schemas.microsoft.com/office/drawing/2014/main" id="{68CB43A6-C764-9CF3-9D2E-9180785C6417}"/>
              </a:ext>
            </a:extLst>
          </p:cNvPr>
          <p:cNvSpPr txBox="1"/>
          <p:nvPr/>
        </p:nvSpPr>
        <p:spPr>
          <a:xfrm>
            <a:off x="2653274" y="5767509"/>
            <a:ext cx="1291109" cy="35925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500" b="1">
                <a:solidFill>
                  <a:srgbClr val="3F3F41"/>
                </a:solidFill>
              </a:rPr>
              <a:t>stakeholder </a:t>
            </a:r>
            <a:r>
              <a:rPr lang="cs-CZ" sz="1500" b="1" err="1">
                <a:solidFill>
                  <a:srgbClr val="3F3F41"/>
                </a:solidFill>
              </a:rPr>
              <a:t>groups</a:t>
            </a:r>
            <a:endParaRPr lang="cs-CZ" sz="1500" b="1">
              <a:solidFill>
                <a:srgbClr val="3F3F41"/>
              </a:solidFill>
            </a:endParaRPr>
          </a:p>
        </p:txBody>
      </p:sp>
      <p:sp>
        <p:nvSpPr>
          <p:cNvPr id="273" name="Šipka doprava 161">
            <a:extLst>
              <a:ext uri="{FF2B5EF4-FFF2-40B4-BE49-F238E27FC236}">
                <a16:creationId xmlns:a16="http://schemas.microsoft.com/office/drawing/2014/main" id="{39A27236-606F-8268-1B44-A393A55A1C0C}"/>
              </a:ext>
            </a:extLst>
          </p:cNvPr>
          <p:cNvSpPr/>
          <p:nvPr/>
        </p:nvSpPr>
        <p:spPr>
          <a:xfrm rot="16200000">
            <a:off x="1927929" y="5230868"/>
            <a:ext cx="353055" cy="304800"/>
          </a:xfrm>
          <a:prstGeom prst="rightArrow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75" name="Šipka doprava 162">
            <a:extLst>
              <a:ext uri="{FF2B5EF4-FFF2-40B4-BE49-F238E27FC236}">
                <a16:creationId xmlns:a16="http://schemas.microsoft.com/office/drawing/2014/main" id="{054A47B6-B5BC-E09E-A51F-BEF66B884B77}"/>
              </a:ext>
            </a:extLst>
          </p:cNvPr>
          <p:cNvSpPr/>
          <p:nvPr/>
        </p:nvSpPr>
        <p:spPr>
          <a:xfrm rot="5400000">
            <a:off x="1379927" y="3557420"/>
            <a:ext cx="1434675" cy="304800"/>
          </a:xfrm>
          <a:prstGeom prst="rightArrow">
            <a:avLst/>
          </a:prstGeom>
          <a:solidFill>
            <a:srgbClr val="878D11"/>
          </a:solidFill>
          <a:ln>
            <a:solidFill>
              <a:srgbClr val="6E3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800"/>
          </a:p>
        </p:txBody>
      </p:sp>
      <p:sp>
        <p:nvSpPr>
          <p:cNvPr id="277" name="Zástupný symbol pro číslo snímku 1">
            <a:extLst>
              <a:ext uri="{FF2B5EF4-FFF2-40B4-BE49-F238E27FC236}">
                <a16:creationId xmlns:a16="http://schemas.microsoft.com/office/drawing/2014/main" id="{AA633D4F-FEE4-6AA1-DAA4-F4A1220D0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5834804"/>
            <a:ext cx="2743200" cy="365125"/>
          </a:xfrm>
        </p:spPr>
        <p:txBody>
          <a:bodyPr/>
          <a:lstStyle>
            <a:defPPr>
              <a:defRPr lang="en-US"/>
            </a:defPPr>
            <a:lvl1pPr marL="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162551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01C61-40DA-4F26-ABEC-14DB26DEA4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FA56-83BF-1745-A317-D7C107D5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What are the plans?</a:t>
            </a:r>
            <a:endParaRPr lang="en-US">
              <a:ea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4BC1B-4AF4-F843-8CBB-101E4762C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688092"/>
            <a:ext cx="5157787" cy="823912"/>
          </a:xfrm>
        </p:spPr>
        <p:txBody>
          <a:bodyPr/>
          <a:lstStyle/>
          <a:p>
            <a:r>
              <a:rPr lang="en-US"/>
              <a:t>Project SoilWise intention is: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60B39-370B-884E-8E33-F6617BFCC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12004"/>
            <a:ext cx="5157787" cy="3094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>
                <a:solidFill>
                  <a:srgbClr val="878D10"/>
                </a:solidFill>
                <a:latin typeface="Calibri"/>
                <a:ea typeface="Calibri"/>
                <a:cs typeface="Calibri"/>
              </a:rPr>
              <a:t>to provide a single access point to soil data and knowledge</a:t>
            </a:r>
          </a:p>
          <a:p>
            <a:pPr marL="342900" indent="-342900">
              <a:buChar char="•"/>
            </a:pPr>
            <a:r>
              <a:rPr lang="en-US">
                <a:solidFill>
                  <a:srgbClr val="878D10"/>
                </a:solidFill>
                <a:latin typeface="Calibri"/>
                <a:ea typeface="Calibri"/>
                <a:cs typeface="Calibri"/>
              </a:rPr>
              <a:t>to index available data &amp; knowledge</a:t>
            </a:r>
          </a:p>
          <a:p>
            <a:pPr marL="342900" indent="-342900">
              <a:buChar char="•"/>
            </a:pPr>
            <a:r>
              <a:rPr lang="en-US">
                <a:solidFill>
                  <a:srgbClr val="878D10"/>
                </a:solidFill>
                <a:latin typeface="Calibri"/>
                <a:ea typeface="Calibri"/>
                <a:cs typeface="Calibri"/>
              </a:rPr>
              <a:t>to establish catalog federation</a:t>
            </a:r>
          </a:p>
          <a:p>
            <a:pPr marL="342900" indent="-342900">
              <a:buChar char="•"/>
            </a:pPr>
            <a:r>
              <a:rPr lang="en-US">
                <a:solidFill>
                  <a:srgbClr val="878D10"/>
                </a:solidFill>
                <a:latin typeface="Calibri"/>
                <a:ea typeface="Calibri"/>
                <a:cs typeface="Calibri"/>
              </a:rPr>
              <a:t>to make your (data and knowledge) life easier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776E7-EB19-4C40-997A-EE3E2AC69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88092"/>
            <a:ext cx="5183188" cy="823912"/>
          </a:xfrm>
        </p:spPr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SoilWise</a:t>
            </a:r>
            <a:r>
              <a:rPr lang="en-US">
                <a:latin typeface="Calibri"/>
                <a:ea typeface="Calibri"/>
                <a:cs typeface="Calibri"/>
              </a:rPr>
              <a:t> intention is NOT: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48D14-FC9E-AE4A-895E-6668B8C61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512004"/>
            <a:ext cx="5174117" cy="2487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>
                <a:solidFill>
                  <a:srgbClr val="878D10"/>
                </a:solidFill>
                <a:latin typeface="Calibri"/>
                <a:ea typeface="Calibri"/>
                <a:cs typeface="Calibri"/>
              </a:rPr>
              <a:t>to copy &amp; store your data</a:t>
            </a:r>
          </a:p>
          <a:p>
            <a:pPr marL="342900" indent="-342900">
              <a:buChar char="•"/>
            </a:pPr>
            <a:r>
              <a:rPr lang="en-US">
                <a:solidFill>
                  <a:srgbClr val="878D10"/>
                </a:solidFill>
                <a:latin typeface="Calibri"/>
                <a:ea typeface="Calibri"/>
                <a:cs typeface="Calibri"/>
              </a:rPr>
              <a:t>to control your data</a:t>
            </a:r>
          </a:p>
          <a:p>
            <a:pPr marL="342900" indent="-342900">
              <a:buChar char="•"/>
            </a:pPr>
            <a:r>
              <a:rPr lang="en-US">
                <a:solidFill>
                  <a:srgbClr val="878D10"/>
                </a:solidFill>
                <a:latin typeface="Calibri"/>
                <a:ea typeface="Calibri"/>
                <a:cs typeface="Calibri"/>
              </a:rPr>
              <a:t>to steal your data</a:t>
            </a:r>
          </a:p>
          <a:p>
            <a:pPr marL="342900" indent="-342900">
              <a:buChar char="•"/>
            </a:pPr>
            <a:r>
              <a:rPr lang="en-US">
                <a:solidFill>
                  <a:srgbClr val="878D10"/>
                </a:solidFill>
                <a:latin typeface="Calibri"/>
                <a:ea typeface="Calibri"/>
                <a:cs typeface="Calibri"/>
              </a:rPr>
              <a:t>to use your data without your permission</a:t>
            </a:r>
          </a:p>
          <a:p>
            <a:pPr marL="342900" indent="-342900">
              <a:buChar char="•"/>
            </a:pPr>
            <a:endParaRPr lang="en-US">
              <a:solidFill>
                <a:srgbClr val="878D1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Char char="•"/>
            </a:pPr>
            <a:endParaRPr lang="en-US">
              <a:solidFill>
                <a:srgbClr val="878D10"/>
              </a:solidFill>
              <a:ea typeface="Calibri"/>
            </a:endParaRPr>
          </a:p>
        </p:txBody>
      </p:sp>
      <p:pic>
        <p:nvPicPr>
          <p:cNvPr id="8" name="Picture 1" descr="File:Approve icon.svg - Wikipedia">
            <a:extLst>
              <a:ext uri="{FF2B5EF4-FFF2-40B4-BE49-F238E27FC236}">
                <a16:creationId xmlns:a16="http://schemas.microsoft.com/office/drawing/2014/main" id="{E98EB445-0655-19FF-02F8-529D12EF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09" y="1312535"/>
            <a:ext cx="1520239" cy="152023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4BC4C19-B40C-2E3B-F6CF-D283F2AE89D4}"/>
              </a:ext>
            </a:extLst>
          </p:cNvPr>
          <p:cNvGrpSpPr/>
          <p:nvPr/>
        </p:nvGrpSpPr>
        <p:grpSpPr>
          <a:xfrm>
            <a:off x="7337777" y="1335515"/>
            <a:ext cx="1345259" cy="1461939"/>
            <a:chOff x="7337777" y="1580444"/>
            <a:chExt cx="1345259" cy="1461939"/>
          </a:xfrm>
        </p:grpSpPr>
        <p:sp>
          <p:nvSpPr>
            <p:cNvPr id="12" name="Oval 2">
              <a:extLst>
                <a:ext uri="{FF2B5EF4-FFF2-40B4-BE49-F238E27FC236}">
                  <a16:creationId xmlns:a16="http://schemas.microsoft.com/office/drawing/2014/main" id="{097EA6E9-2370-CF92-0377-60CA55EE866D}"/>
                </a:ext>
              </a:extLst>
            </p:cNvPr>
            <p:cNvSpPr/>
            <p:nvPr/>
          </p:nvSpPr>
          <p:spPr>
            <a:xfrm>
              <a:off x="7337777" y="1655705"/>
              <a:ext cx="1345259" cy="1326443"/>
            </a:xfrm>
            <a:prstGeom prst="ellipse">
              <a:avLst/>
            </a:prstGeom>
            <a:solidFill>
              <a:srgbClr val="D639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6F6B0864-4F40-3504-C38A-7CB115B9A201}"/>
                </a:ext>
              </a:extLst>
            </p:cNvPr>
            <p:cNvSpPr txBox="1"/>
            <p:nvPr/>
          </p:nvSpPr>
          <p:spPr>
            <a:xfrm>
              <a:off x="7599730" y="1580444"/>
              <a:ext cx="598311" cy="146193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8900" b="1">
                  <a:solidFill>
                    <a:srgbClr val="FFFFFF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66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9BB119"/>
        </a:solidFill>
      </a:spPr>
      <a:bodyPr vert="horz" lIns="91440" tIns="45720" rIns="91440" bIns="45720" rtlCol="0" anchor="ctr" anchorCtr="0">
        <a:normAutofit/>
      </a:bodyPr>
      <a:lstStyle>
        <a:defPPr algn="l">
          <a:defRPr sz="15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FD PPTmaster" id="{B2454759-38D5-42C0-854F-D0FF077C5F20}" vid="{6F82EE22-4DFA-4A72-AC53-DF0A25058B2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410340-5f42-4ac0-be59-d6d4cec78c4f">
      <Terms xmlns="http://schemas.microsoft.com/office/infopath/2007/PartnerControls"/>
    </lcf76f155ced4ddcb4097134ff3c332f>
    <TaxCatchAll xmlns="43fa4ac3-495a-4b9a-a75f-c4a1f5fb7e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07A53F7156B4292531A372CC82B35" ma:contentTypeVersion="14" ma:contentTypeDescription="Een nieuw document maken." ma:contentTypeScope="" ma:versionID="05bb0eaa6f97b7a689e1129d0f689a8f">
  <xsd:schema xmlns:xsd="http://www.w3.org/2001/XMLSchema" xmlns:xs="http://www.w3.org/2001/XMLSchema" xmlns:p="http://schemas.microsoft.com/office/2006/metadata/properties" xmlns:ns2="c2410340-5f42-4ac0-be59-d6d4cec78c4f" xmlns:ns3="43fa4ac3-495a-4b9a-a75f-c4a1f5fb7e75" targetNamespace="http://schemas.microsoft.com/office/2006/metadata/properties" ma:root="true" ma:fieldsID="13e650a2ce9e9ff5cb151ae85fa04310" ns2:_="" ns3:_="">
    <xsd:import namespace="c2410340-5f42-4ac0-be59-d6d4cec78c4f"/>
    <xsd:import namespace="43fa4ac3-495a-4b9a-a75f-c4a1f5fb7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10340-5f42-4ac0-be59-d6d4cec78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64b86b73-2342-47b0-9d40-2b0f73785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a4ac3-495a-4b9a-a75f-c4a1f5fb7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f968a59-97e2-4249-b088-9f0dadebda3c}" ma:internalName="TaxCatchAll" ma:showField="CatchAllData" ma:web="43fa4ac3-495a-4b9a-a75f-c4a1f5fb7e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980201-F0CE-4E41-AC08-35F293EDCD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C777F9-97D5-43EA-98B7-2233DD31AF9A}">
  <ds:schemaRefs>
    <ds:schemaRef ds:uri="43fa4ac3-495a-4b9a-a75f-c4a1f5fb7e75"/>
    <ds:schemaRef ds:uri="c2410340-5f42-4ac0-be59-d6d4cec78c4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2D8B29-DE29-4CEA-88F0-A09B602584B4}">
  <ds:schemaRefs>
    <ds:schemaRef ds:uri="43fa4ac3-495a-4b9a-a75f-c4a1f5fb7e75"/>
    <ds:schemaRef ds:uri="c2410340-5f42-4ac0-be59-d6d4cec78c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Horizon EU project no.101112838, under the Soil Mission topic: Building the mission's knowledge repository and advancing the European Soil Observatory (EUSO).    </vt:lpstr>
      <vt:lpstr>Stakeholder meeting</vt:lpstr>
      <vt:lpstr>Meeting logistics</vt:lpstr>
      <vt:lpstr>Agenda</vt:lpstr>
      <vt:lpstr>Overview of the Project</vt:lpstr>
      <vt:lpstr>What is the SoilWise project?</vt:lpstr>
      <vt:lpstr>Why the SoilWise project? </vt:lpstr>
      <vt:lpstr>The proposal to remedy this</vt:lpstr>
      <vt:lpstr>What are the plans?</vt:lpstr>
      <vt:lpstr>Main message</vt:lpstr>
      <vt:lpstr>The SoilWise Repository -</vt:lpstr>
      <vt:lpstr>Iterative structure</vt:lpstr>
      <vt:lpstr>For whom?</vt:lpstr>
      <vt:lpstr>What is in it for you?</vt:lpstr>
      <vt:lpstr>Showcase prototype - a first snapshot</vt:lpstr>
      <vt:lpstr>Find  Access  Interoperate  Reuse</vt:lpstr>
      <vt:lpstr>A single discovery experience</vt:lpstr>
      <vt:lpstr>Ease of use</vt:lpstr>
      <vt:lpstr>Ease of use – part 2</vt:lpstr>
      <vt:lpstr>Soilwise is not a repository</vt:lpstr>
      <vt:lpstr>Harvest and Harmonise</vt:lpstr>
      <vt:lpstr>SWR Endpoints</vt:lpstr>
      <vt:lpstr>Catalogue</vt:lpstr>
      <vt:lpstr>Dashboard</vt:lpstr>
      <vt:lpstr>RDF</vt:lpstr>
      <vt:lpstr>Data harmonisation</vt:lpstr>
      <vt:lpstr>Development and Configuration via Github</vt:lpstr>
      <vt:lpstr>Stakeholder engagement</vt:lpstr>
      <vt:lpstr>Aims and interaction with stakeholders</vt:lpstr>
      <vt:lpstr>Which type of stakeholder are you?</vt:lpstr>
      <vt:lpstr>Providing feedback in the project for the first cycle and beyond</vt:lpstr>
      <vt:lpstr>Let us know which activities are of interest to you!</vt:lpstr>
      <vt:lpstr>Where can you find us in the  next period?</vt:lpstr>
      <vt:lpstr>SoilWise social media accounts Website: soilwise-he.eu</vt:lpstr>
      <vt:lpstr>Stakeholder involvement poll</vt:lpstr>
      <vt:lpstr>Q&amp;A</vt:lpstr>
      <vt:lpstr>Closing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Imre Sebestyén, jr.</dc:creator>
  <cp:revision>1</cp:revision>
  <dcterms:created xsi:type="dcterms:W3CDTF">2023-02-06T10:20:01Z</dcterms:created>
  <dcterms:modified xsi:type="dcterms:W3CDTF">2024-09-19T09:30:00Z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0x01010045A07A53F7156B4292531A372CC82B35</vt:lpwstr>
  </property>
  <property fmtid="{D5CDD505-2E9C-101B-9397-08002B2CF9AE}" pid="3" name="MediaServiceImageTags">
    <vt:lpwstr/>
  </property>
</Properties>
</file>